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9"/>
  </p:notesMasterIdLst>
  <p:handoutMasterIdLst>
    <p:handoutMasterId r:id="rId60"/>
  </p:handoutMasterIdLst>
  <p:sldIdLst>
    <p:sldId id="389" r:id="rId2"/>
    <p:sldId id="284" r:id="rId3"/>
    <p:sldId id="419" r:id="rId4"/>
    <p:sldId id="286" r:id="rId5"/>
    <p:sldId id="469" r:id="rId6"/>
    <p:sldId id="438" r:id="rId7"/>
    <p:sldId id="336" r:id="rId8"/>
    <p:sldId id="442" r:id="rId9"/>
    <p:sldId id="460" r:id="rId10"/>
    <p:sldId id="466" r:id="rId11"/>
    <p:sldId id="370" r:id="rId12"/>
    <p:sldId id="373" r:id="rId13"/>
    <p:sldId id="294" r:id="rId14"/>
    <p:sldId id="415" r:id="rId15"/>
    <p:sldId id="295" r:id="rId16"/>
    <p:sldId id="296" r:id="rId17"/>
    <p:sldId id="297" r:id="rId18"/>
    <p:sldId id="445" r:id="rId19"/>
    <p:sldId id="314" r:id="rId20"/>
    <p:sldId id="315" r:id="rId21"/>
    <p:sldId id="316" r:id="rId22"/>
    <p:sldId id="456" r:id="rId23"/>
    <p:sldId id="455" r:id="rId24"/>
    <p:sldId id="457" r:id="rId25"/>
    <p:sldId id="467" r:id="rId26"/>
    <p:sldId id="298" r:id="rId27"/>
    <p:sldId id="299" r:id="rId28"/>
    <p:sldId id="581" r:id="rId29"/>
    <p:sldId id="439" r:id="rId30"/>
    <p:sldId id="301" r:id="rId31"/>
    <p:sldId id="375" r:id="rId32"/>
    <p:sldId id="446" r:id="rId33"/>
    <p:sldId id="376" r:id="rId34"/>
    <p:sldId id="302" r:id="rId35"/>
    <p:sldId id="303" r:id="rId36"/>
    <p:sldId id="377" r:id="rId37"/>
    <p:sldId id="304" r:id="rId38"/>
    <p:sldId id="305" r:id="rId39"/>
    <p:sldId id="378" r:id="rId40"/>
    <p:sldId id="374" r:id="rId41"/>
    <p:sldId id="462" r:id="rId42"/>
    <p:sldId id="379" r:id="rId43"/>
    <p:sldId id="380" r:id="rId44"/>
    <p:sldId id="416" r:id="rId45"/>
    <p:sldId id="463" r:id="rId46"/>
    <p:sldId id="308" r:id="rId47"/>
    <p:sldId id="447" r:id="rId48"/>
    <p:sldId id="436" r:id="rId49"/>
    <p:sldId id="382" r:id="rId50"/>
    <p:sldId id="420" r:id="rId51"/>
    <p:sldId id="468" r:id="rId52"/>
    <p:sldId id="464" r:id="rId53"/>
    <p:sldId id="470" r:id="rId54"/>
    <p:sldId id="424" r:id="rId55"/>
    <p:sldId id="452" r:id="rId56"/>
    <p:sldId id="453" r:id="rId57"/>
    <p:sldId id="465" r:id="rId58"/>
  </p:sldIdLst>
  <p:sldSz cx="13716000" cy="9144000"/>
  <p:notesSz cx="6997700" cy="92837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652463" indent="-195263"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1304925" indent="-39052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958975" indent="-587375"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2611438" indent="-78263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588">
          <p15:clr>
            <a:srgbClr val="A4A3A4"/>
          </p15:clr>
        </p15:guide>
        <p15:guide id="2"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41" autoAdjust="0"/>
    <p:restoredTop sz="94668"/>
  </p:normalViewPr>
  <p:slideViewPr>
    <p:cSldViewPr snapToGrid="0">
      <p:cViewPr varScale="1">
        <p:scale>
          <a:sx n="59" d="100"/>
          <a:sy n="59" d="100"/>
        </p:scale>
        <p:origin x="259" y="53"/>
      </p:cViewPr>
      <p:guideLst>
        <p:guide orient="horz" pos="1588"/>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1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72A26E7C-6D86-4749-8CA1-662AE5628D15}"/>
              </a:ext>
            </a:extLst>
          </p:cNvPr>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panose="020B0604020202020204" pitchFamily="34" charset="0"/>
              </a:defRPr>
            </a:lvl1pPr>
          </a:lstStyle>
          <a:p>
            <a:pPr>
              <a:defRPr/>
            </a:pPr>
            <a:endParaRPr lang="en-US" altLang="en-US"/>
          </a:p>
        </p:txBody>
      </p:sp>
      <p:sp>
        <p:nvSpPr>
          <p:cNvPr id="174083" name="Rectangle 3">
            <a:extLst>
              <a:ext uri="{FF2B5EF4-FFF2-40B4-BE49-F238E27FC236}">
                <a16:creationId xmlns:a16="http://schemas.microsoft.com/office/drawing/2014/main" id="{AC7192F7-0B70-754C-A023-CCC86FB3014D}"/>
              </a:ext>
            </a:extLst>
          </p:cNvPr>
          <p:cNvSpPr>
            <a:spLocks noGrp="1" noChangeArrowheads="1"/>
          </p:cNvSpPr>
          <p:nvPr>
            <p:ph type="dt" sz="quarter"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panose="020B0604020202020204" pitchFamily="34" charset="0"/>
              </a:defRPr>
            </a:lvl1pPr>
          </a:lstStyle>
          <a:p>
            <a:pPr>
              <a:defRPr/>
            </a:pPr>
            <a:endParaRPr lang="en-US" altLang="en-US"/>
          </a:p>
        </p:txBody>
      </p:sp>
      <p:sp>
        <p:nvSpPr>
          <p:cNvPr id="174084" name="Rectangle 4">
            <a:extLst>
              <a:ext uri="{FF2B5EF4-FFF2-40B4-BE49-F238E27FC236}">
                <a16:creationId xmlns:a16="http://schemas.microsoft.com/office/drawing/2014/main" id="{3965B0EE-11D3-4340-9497-781193F74FC5}"/>
              </a:ext>
            </a:extLst>
          </p:cNvPr>
          <p:cNvSpPr>
            <a:spLocks noGrp="1" noChangeArrowheads="1"/>
          </p:cNvSpPr>
          <p:nvPr>
            <p:ph type="ftr" sz="quarter" idx="2"/>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panose="020B0604020202020204" pitchFamily="34" charset="0"/>
              </a:defRPr>
            </a:lvl1pPr>
          </a:lstStyle>
          <a:p>
            <a:pPr>
              <a:defRPr/>
            </a:pPr>
            <a:endParaRPr lang="en-US" altLang="en-US"/>
          </a:p>
        </p:txBody>
      </p:sp>
      <p:sp>
        <p:nvSpPr>
          <p:cNvPr id="174085" name="Rectangle 5">
            <a:extLst>
              <a:ext uri="{FF2B5EF4-FFF2-40B4-BE49-F238E27FC236}">
                <a16:creationId xmlns:a16="http://schemas.microsoft.com/office/drawing/2014/main" id="{A5E8D24E-5DFA-AA42-A23F-70E7022A22F8}"/>
              </a:ext>
            </a:extLst>
          </p:cNvPr>
          <p:cNvSpPr>
            <a:spLocks noGrp="1" noChangeArrowheads="1"/>
          </p:cNvSpPr>
          <p:nvPr>
            <p:ph type="sldNum" sz="quarter" idx="3"/>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panose="020B0604020202020204" pitchFamily="34" charset="0"/>
              </a:defRPr>
            </a:lvl1pPr>
          </a:lstStyle>
          <a:p>
            <a:pPr>
              <a:defRPr/>
            </a:pPr>
            <a:fld id="{45309E91-8888-FD4B-AF04-6A82E0083F1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293E4A4-CCA4-7C4A-A734-37168465A8FF}"/>
              </a:ext>
            </a:extLst>
          </p:cNvPr>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panose="020B0604020202020204" pitchFamily="34" charset="0"/>
              </a:defRPr>
            </a:lvl1pPr>
          </a:lstStyle>
          <a:p>
            <a:pPr>
              <a:defRPr/>
            </a:pPr>
            <a:endParaRPr lang="en-US" altLang="en-US"/>
          </a:p>
        </p:txBody>
      </p:sp>
      <p:sp>
        <p:nvSpPr>
          <p:cNvPr id="135171" name="Rectangle 3">
            <a:extLst>
              <a:ext uri="{FF2B5EF4-FFF2-40B4-BE49-F238E27FC236}">
                <a16:creationId xmlns:a16="http://schemas.microsoft.com/office/drawing/2014/main" id="{B607D0E7-26E2-794E-9836-433D38C318B4}"/>
              </a:ext>
            </a:extLst>
          </p:cNvPr>
          <p:cNvSpPr>
            <a:spLocks noGrp="1" noChangeArrowheads="1"/>
          </p:cNvSpPr>
          <p:nvPr>
            <p:ph type="dt"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panose="020B0604020202020204" pitchFamily="34" charset="0"/>
              </a:defRPr>
            </a:lvl1pPr>
          </a:lstStyle>
          <a:p>
            <a:pPr>
              <a:defRPr/>
            </a:pPr>
            <a:endParaRPr lang="en-US" altLang="en-US"/>
          </a:p>
        </p:txBody>
      </p:sp>
      <p:sp>
        <p:nvSpPr>
          <p:cNvPr id="3076" name="Rectangle 4">
            <a:extLst>
              <a:ext uri="{FF2B5EF4-FFF2-40B4-BE49-F238E27FC236}">
                <a16:creationId xmlns:a16="http://schemas.microsoft.com/office/drawing/2014/main" id="{FB381BC4-C655-AF4E-8FD7-D3540F3346D1}"/>
              </a:ext>
            </a:extLst>
          </p:cNvPr>
          <p:cNvSpPr>
            <a:spLocks noGrp="1" noRot="1" noChangeAspect="1" noChangeArrowheads="1" noTextEdit="1"/>
          </p:cNvSpPr>
          <p:nvPr>
            <p:ph type="sldImg" idx="2"/>
          </p:nvPr>
        </p:nvSpPr>
        <p:spPr bwMode="auto">
          <a:xfrm>
            <a:off x="889000" y="696913"/>
            <a:ext cx="521970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3" name="Rectangle 5">
            <a:extLst>
              <a:ext uri="{FF2B5EF4-FFF2-40B4-BE49-F238E27FC236}">
                <a16:creationId xmlns:a16="http://schemas.microsoft.com/office/drawing/2014/main" id="{CA4AF493-98C6-704E-81AE-EC94352BCB81}"/>
              </a:ext>
            </a:extLst>
          </p:cNvPr>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5174" name="Rectangle 6">
            <a:extLst>
              <a:ext uri="{FF2B5EF4-FFF2-40B4-BE49-F238E27FC236}">
                <a16:creationId xmlns:a16="http://schemas.microsoft.com/office/drawing/2014/main" id="{484EC583-1F72-464F-A444-71D1B0DDE605}"/>
              </a:ext>
            </a:extLst>
          </p:cNvPr>
          <p:cNvSpPr>
            <a:spLocks noGrp="1" noChangeArrowheads="1"/>
          </p:cNvSpPr>
          <p:nvPr>
            <p:ph type="ftr" sz="quarter" idx="4"/>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panose="020B0604020202020204" pitchFamily="34" charset="0"/>
              </a:defRPr>
            </a:lvl1pPr>
          </a:lstStyle>
          <a:p>
            <a:pPr>
              <a:defRPr/>
            </a:pPr>
            <a:endParaRPr lang="en-US" altLang="en-US"/>
          </a:p>
        </p:txBody>
      </p:sp>
      <p:sp>
        <p:nvSpPr>
          <p:cNvPr id="135175" name="Rectangle 7">
            <a:extLst>
              <a:ext uri="{FF2B5EF4-FFF2-40B4-BE49-F238E27FC236}">
                <a16:creationId xmlns:a16="http://schemas.microsoft.com/office/drawing/2014/main" id="{FD5A42D8-280D-684F-AC89-CDA0E2AE0346}"/>
              </a:ext>
            </a:extLst>
          </p:cNvPr>
          <p:cNvSpPr>
            <a:spLocks noGrp="1" noChangeArrowheads="1"/>
          </p:cNvSpPr>
          <p:nvPr>
            <p:ph type="sldNum" sz="quarter" idx="5"/>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panose="020B0604020202020204" pitchFamily="34" charset="0"/>
              </a:defRPr>
            </a:lvl1pPr>
          </a:lstStyle>
          <a:p>
            <a:pPr>
              <a:defRPr/>
            </a:pPr>
            <a:fld id="{119D6B5D-EE1D-6546-AA49-1274A042693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charset="0"/>
        <a:ea typeface="MS PGothic" panose="020B0600070205080204" pitchFamily="34" charset="-128"/>
        <a:cs typeface="ＭＳ Ｐゴシック" charset="-128"/>
      </a:defRPr>
    </a:lvl1pPr>
    <a:lvl2pPr marL="652463" algn="l" rtl="0" eaLnBrk="0" fontAlgn="base" hangingPunct="0">
      <a:spcBef>
        <a:spcPct val="30000"/>
      </a:spcBef>
      <a:spcAft>
        <a:spcPct val="0"/>
      </a:spcAft>
      <a:defRPr sz="1700" kern="1200">
        <a:solidFill>
          <a:schemeClr val="tx1"/>
        </a:solidFill>
        <a:latin typeface="Times New Roman" charset="0"/>
        <a:ea typeface="MS PGothic" panose="020B0600070205080204" pitchFamily="34" charset="-128"/>
        <a:cs typeface="+mn-cs"/>
      </a:defRPr>
    </a:lvl2pPr>
    <a:lvl3pPr marL="1304925" algn="l" rtl="0" eaLnBrk="0" fontAlgn="base" hangingPunct="0">
      <a:spcBef>
        <a:spcPct val="30000"/>
      </a:spcBef>
      <a:spcAft>
        <a:spcPct val="0"/>
      </a:spcAft>
      <a:defRPr sz="1700" kern="1200">
        <a:solidFill>
          <a:schemeClr val="tx1"/>
        </a:solidFill>
        <a:latin typeface="Times New Roman" charset="0"/>
        <a:ea typeface="MS PGothic" panose="020B0600070205080204" pitchFamily="34" charset="-128"/>
        <a:cs typeface="+mn-cs"/>
      </a:defRPr>
    </a:lvl3pPr>
    <a:lvl4pPr marL="1958975" algn="l" rtl="0" eaLnBrk="0" fontAlgn="base" hangingPunct="0">
      <a:spcBef>
        <a:spcPct val="30000"/>
      </a:spcBef>
      <a:spcAft>
        <a:spcPct val="0"/>
      </a:spcAft>
      <a:defRPr sz="1700" kern="1200">
        <a:solidFill>
          <a:schemeClr val="tx1"/>
        </a:solidFill>
        <a:latin typeface="Times New Roman" charset="0"/>
        <a:ea typeface="MS PGothic" panose="020B0600070205080204" pitchFamily="34" charset="-128"/>
        <a:cs typeface="+mn-cs"/>
      </a:defRPr>
    </a:lvl4pPr>
    <a:lvl5pPr marL="2611438" algn="l" rtl="0" eaLnBrk="0" fontAlgn="base" hangingPunct="0">
      <a:spcBef>
        <a:spcPct val="30000"/>
      </a:spcBef>
      <a:spcAft>
        <a:spcPct val="0"/>
      </a:spcAft>
      <a:defRPr sz="1700" kern="1200">
        <a:solidFill>
          <a:schemeClr val="tx1"/>
        </a:solidFill>
        <a:latin typeface="Times New Roman" charset="0"/>
        <a:ea typeface="MS PGothic" panose="020B0600070205080204" pitchFamily="34" charset="-128"/>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B80B789E-B599-2D48-8EF0-D660EDB1E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69C9C7-0E0C-1A48-9C72-2F92562C1248}" type="slidenum">
              <a:rPr lang="en-US" altLang="en-US" smtClean="0">
                <a:latin typeface="Helvetica" pitchFamily="2" charset="0"/>
              </a:rPr>
              <a:pPr/>
              <a:t>1</a:t>
            </a:fld>
            <a:endParaRPr lang="en-US" altLang="en-US">
              <a:latin typeface="Helvetica" pitchFamily="2" charset="0"/>
            </a:endParaRPr>
          </a:p>
        </p:txBody>
      </p:sp>
      <p:sp>
        <p:nvSpPr>
          <p:cNvPr id="6147" name="Rectangle 2">
            <a:extLst>
              <a:ext uri="{FF2B5EF4-FFF2-40B4-BE49-F238E27FC236}">
                <a16:creationId xmlns:a16="http://schemas.microsoft.com/office/drawing/2014/main" id="{F3E2966B-DE95-BE44-B20F-C725B9CC5E18}"/>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D38F4166-2EA9-2B42-8EBF-2330C5107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0922430B-2F03-2742-9D16-58C79D9B06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CAC4FA-2F5E-D648-ACCD-F6817B577AFD}" type="slidenum">
              <a:rPr lang="en-US" altLang="en-US" smtClean="0">
                <a:latin typeface="Helvetica" pitchFamily="2" charset="0"/>
              </a:rPr>
              <a:pPr/>
              <a:t>12</a:t>
            </a:fld>
            <a:endParaRPr lang="en-US" altLang="en-US">
              <a:latin typeface="Helvetica" pitchFamily="2" charset="0"/>
            </a:endParaRPr>
          </a:p>
        </p:txBody>
      </p:sp>
      <p:sp>
        <p:nvSpPr>
          <p:cNvPr id="26627" name="Rectangle 2">
            <a:extLst>
              <a:ext uri="{FF2B5EF4-FFF2-40B4-BE49-F238E27FC236}">
                <a16:creationId xmlns:a16="http://schemas.microsoft.com/office/drawing/2014/main" id="{31A82F7C-BA10-1D45-A742-0F273BBF2F57}"/>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DE662C8-1327-B249-AB9B-FE608E2A55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F5DF558-51A6-B346-9714-B5452A361F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C6F1B6E-DA36-CE4D-A2DF-5C749FFBA38E}" type="slidenum">
              <a:rPr lang="en-US" altLang="en-US" smtClean="0">
                <a:latin typeface="Helvetica" pitchFamily="2" charset="0"/>
              </a:rPr>
              <a:pPr/>
              <a:t>13</a:t>
            </a:fld>
            <a:endParaRPr lang="en-US" altLang="en-US">
              <a:latin typeface="Helvetica" pitchFamily="2" charset="0"/>
            </a:endParaRPr>
          </a:p>
        </p:txBody>
      </p:sp>
      <p:sp>
        <p:nvSpPr>
          <p:cNvPr id="28675" name="Rectangle 2">
            <a:extLst>
              <a:ext uri="{FF2B5EF4-FFF2-40B4-BE49-F238E27FC236}">
                <a16:creationId xmlns:a16="http://schemas.microsoft.com/office/drawing/2014/main" id="{65A60308-238A-2E4F-87B0-D2110C4F99CF}"/>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2258C24C-1F3E-F649-ABF2-7CFA9B240F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500DAA1D-4444-F949-A27E-359CFE1794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7E58E4-B02C-4043-BE3E-BA4EB61216EF}" type="slidenum">
              <a:rPr lang="en-US" altLang="en-US" smtClean="0">
                <a:latin typeface="Helvetica" pitchFamily="2" charset="0"/>
              </a:rPr>
              <a:pPr/>
              <a:t>14</a:t>
            </a:fld>
            <a:endParaRPr lang="en-US" altLang="en-US">
              <a:latin typeface="Helvetica" pitchFamily="2" charset="0"/>
            </a:endParaRPr>
          </a:p>
        </p:txBody>
      </p:sp>
      <p:sp>
        <p:nvSpPr>
          <p:cNvPr id="30723" name="Rectangle 2">
            <a:extLst>
              <a:ext uri="{FF2B5EF4-FFF2-40B4-BE49-F238E27FC236}">
                <a16:creationId xmlns:a16="http://schemas.microsoft.com/office/drawing/2014/main" id="{029270CA-FDF5-8843-B90B-C52C374299A2}"/>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6D95E71-E890-FD4C-B588-4A10500EA2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0945E85-03E3-5D47-B120-2E60D7B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9EF32C-8F75-B847-982B-439E2D5F5C08}" type="slidenum">
              <a:rPr lang="en-US" altLang="en-US" smtClean="0">
                <a:latin typeface="Helvetica" pitchFamily="2" charset="0"/>
              </a:rPr>
              <a:pPr/>
              <a:t>15</a:t>
            </a:fld>
            <a:endParaRPr lang="en-US" altLang="en-US">
              <a:latin typeface="Helvetica" pitchFamily="2" charset="0"/>
            </a:endParaRPr>
          </a:p>
        </p:txBody>
      </p:sp>
      <p:sp>
        <p:nvSpPr>
          <p:cNvPr id="32771" name="Rectangle 2">
            <a:extLst>
              <a:ext uri="{FF2B5EF4-FFF2-40B4-BE49-F238E27FC236}">
                <a16:creationId xmlns:a16="http://schemas.microsoft.com/office/drawing/2014/main" id="{0B8BD88B-4EC5-BE47-AD3A-FD03EA0C025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2642638-A600-2C49-B3E4-BECFE2525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910C29B-6006-2D47-A175-D0B71644C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695634-BB38-4248-A18E-427548F1B6DE}" type="slidenum">
              <a:rPr lang="en-US" altLang="en-US" smtClean="0">
                <a:latin typeface="Helvetica" pitchFamily="2" charset="0"/>
              </a:rPr>
              <a:pPr/>
              <a:t>16</a:t>
            </a:fld>
            <a:endParaRPr lang="en-US" altLang="en-US">
              <a:latin typeface="Helvetica" pitchFamily="2" charset="0"/>
            </a:endParaRPr>
          </a:p>
        </p:txBody>
      </p:sp>
      <p:sp>
        <p:nvSpPr>
          <p:cNvPr id="34819" name="Rectangle 2">
            <a:extLst>
              <a:ext uri="{FF2B5EF4-FFF2-40B4-BE49-F238E27FC236}">
                <a16:creationId xmlns:a16="http://schemas.microsoft.com/office/drawing/2014/main" id="{4CA15F6C-EAE0-0B4E-8DCC-3EA8205247CE}"/>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1C6656AC-8B36-824D-BA09-CB1E7B0C5A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66BFF23-2467-414C-B6D4-CC1AB063F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49A8F7-E181-1640-BEB0-0701CE906362}" type="slidenum">
              <a:rPr lang="en-US" altLang="en-US" smtClean="0">
                <a:latin typeface="Helvetica" pitchFamily="2" charset="0"/>
              </a:rPr>
              <a:pPr/>
              <a:t>17</a:t>
            </a:fld>
            <a:endParaRPr lang="en-US" altLang="en-US">
              <a:latin typeface="Helvetica" pitchFamily="2" charset="0"/>
            </a:endParaRPr>
          </a:p>
        </p:txBody>
      </p:sp>
      <p:sp>
        <p:nvSpPr>
          <p:cNvPr id="36867" name="Rectangle 2">
            <a:extLst>
              <a:ext uri="{FF2B5EF4-FFF2-40B4-BE49-F238E27FC236}">
                <a16:creationId xmlns:a16="http://schemas.microsoft.com/office/drawing/2014/main" id="{31B6C7D1-B10F-B943-BAF8-6427D8D8E6E1}"/>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03351FE9-6DB6-584F-A5A0-6081894767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166CCFA-B4CD-8248-B9E5-EE69EFCC79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26DCEA4-3D3F-704F-8811-5B07BDCBEF44}" type="slidenum">
              <a:rPr lang="en-US" altLang="en-US" smtClean="0">
                <a:latin typeface="Helvetica" pitchFamily="2" charset="0"/>
              </a:rPr>
              <a:pPr/>
              <a:t>19</a:t>
            </a:fld>
            <a:endParaRPr lang="en-US" altLang="en-US">
              <a:latin typeface="Helvetica" pitchFamily="2" charset="0"/>
            </a:endParaRPr>
          </a:p>
        </p:txBody>
      </p:sp>
      <p:sp>
        <p:nvSpPr>
          <p:cNvPr id="39939" name="Rectangle 2">
            <a:extLst>
              <a:ext uri="{FF2B5EF4-FFF2-40B4-BE49-F238E27FC236}">
                <a16:creationId xmlns:a16="http://schemas.microsoft.com/office/drawing/2014/main" id="{B475ECAB-F804-3943-927A-AD32341FE22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3FF82AD8-9E42-B545-A552-E92D9BB292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F00289B-EF33-2945-A717-14D4864F75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DEB8E8-16E2-654C-817F-849788441136}" type="slidenum">
              <a:rPr lang="en-US" altLang="en-US" smtClean="0">
                <a:latin typeface="Helvetica" pitchFamily="2" charset="0"/>
              </a:rPr>
              <a:pPr/>
              <a:t>20</a:t>
            </a:fld>
            <a:endParaRPr lang="en-US" altLang="en-US">
              <a:latin typeface="Helvetica" pitchFamily="2" charset="0"/>
            </a:endParaRPr>
          </a:p>
        </p:txBody>
      </p:sp>
      <p:sp>
        <p:nvSpPr>
          <p:cNvPr id="41987" name="Rectangle 2">
            <a:extLst>
              <a:ext uri="{FF2B5EF4-FFF2-40B4-BE49-F238E27FC236}">
                <a16:creationId xmlns:a16="http://schemas.microsoft.com/office/drawing/2014/main" id="{E240B0ED-5112-704B-9475-279FBAAC8D2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4733F4A-5F87-9A4C-BF67-D276B9502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78C5B3D3-AB06-ED4C-A5C7-C2CADFC461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BE963F-33C5-6F48-AA1C-064988451C36}" type="slidenum">
              <a:rPr lang="en-US" altLang="en-US" smtClean="0">
                <a:latin typeface="Helvetica" pitchFamily="2" charset="0"/>
              </a:rPr>
              <a:pPr/>
              <a:t>21</a:t>
            </a:fld>
            <a:endParaRPr lang="en-US" altLang="en-US">
              <a:latin typeface="Helvetica" pitchFamily="2" charset="0"/>
            </a:endParaRPr>
          </a:p>
        </p:txBody>
      </p:sp>
      <p:sp>
        <p:nvSpPr>
          <p:cNvPr id="44035" name="Rectangle 2">
            <a:extLst>
              <a:ext uri="{FF2B5EF4-FFF2-40B4-BE49-F238E27FC236}">
                <a16:creationId xmlns:a16="http://schemas.microsoft.com/office/drawing/2014/main" id="{3C126C21-3197-B541-82B3-17B3EFBAF5E9}"/>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6CC0F851-5C60-CE46-BF9E-44E1DA0A71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91035BA-347B-824A-B226-DEB61CD80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CCB08-919E-014C-B824-FC29FC63796D}" type="slidenum">
              <a:rPr lang="en-US" altLang="en-US" smtClean="0">
                <a:latin typeface="Helvetica" pitchFamily="2" charset="0"/>
              </a:rPr>
              <a:pPr/>
              <a:t>25</a:t>
            </a:fld>
            <a:endParaRPr lang="en-US" altLang="en-US">
              <a:latin typeface="Helvetica" pitchFamily="2" charset="0"/>
            </a:endParaRPr>
          </a:p>
        </p:txBody>
      </p:sp>
      <p:sp>
        <p:nvSpPr>
          <p:cNvPr id="49155" name="Rectangle 2">
            <a:extLst>
              <a:ext uri="{FF2B5EF4-FFF2-40B4-BE49-F238E27FC236}">
                <a16:creationId xmlns:a16="http://schemas.microsoft.com/office/drawing/2014/main" id="{A6ED89FB-1141-664B-9C02-E57D0CD549C8}"/>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A024336-3316-B149-8B4C-CE4811E977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ECA0DE0-0E1D-5B41-92EF-E1C0D06C64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EAD7CC6-9B86-DA4B-BC65-77493F74B376}" type="slidenum">
              <a:rPr lang="en-US" altLang="en-US" smtClean="0">
                <a:latin typeface="Helvetica" pitchFamily="2" charset="0"/>
              </a:rPr>
              <a:pPr/>
              <a:t>2</a:t>
            </a:fld>
            <a:endParaRPr lang="en-US" altLang="en-US">
              <a:latin typeface="Helvetica" pitchFamily="2" charset="0"/>
            </a:endParaRPr>
          </a:p>
        </p:txBody>
      </p:sp>
      <p:sp>
        <p:nvSpPr>
          <p:cNvPr id="8195" name="Rectangle 2">
            <a:extLst>
              <a:ext uri="{FF2B5EF4-FFF2-40B4-BE49-F238E27FC236}">
                <a16:creationId xmlns:a16="http://schemas.microsoft.com/office/drawing/2014/main" id="{EB70F171-4519-754F-BBED-FE285B60E55A}"/>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728D5C1-B689-7A4F-AAAA-8E4832A954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16798DD0-FE15-864D-BB61-7E27B39553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3D584D-474C-9749-A5C2-464584E2D134}" type="slidenum">
              <a:rPr lang="en-US" altLang="en-US" smtClean="0">
                <a:latin typeface="Helvetica" pitchFamily="2" charset="0"/>
              </a:rPr>
              <a:pPr/>
              <a:t>26</a:t>
            </a:fld>
            <a:endParaRPr lang="en-US" altLang="en-US">
              <a:latin typeface="Helvetica" pitchFamily="2" charset="0"/>
            </a:endParaRPr>
          </a:p>
        </p:txBody>
      </p:sp>
      <p:sp>
        <p:nvSpPr>
          <p:cNvPr id="51203" name="Rectangle 2">
            <a:extLst>
              <a:ext uri="{FF2B5EF4-FFF2-40B4-BE49-F238E27FC236}">
                <a16:creationId xmlns:a16="http://schemas.microsoft.com/office/drawing/2014/main" id="{49FDAA37-2452-854A-97E3-BCA2DE6C364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22AF238-62BB-F44E-B5C4-CECB342E1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4CDA776-AA14-9249-BD27-741FA4520F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5A79BC-498C-8A45-AAFD-1659A42346B5}" type="slidenum">
              <a:rPr lang="en-US" altLang="en-US" smtClean="0">
                <a:latin typeface="Helvetica" pitchFamily="2" charset="0"/>
              </a:rPr>
              <a:pPr/>
              <a:t>27</a:t>
            </a:fld>
            <a:endParaRPr lang="en-US" altLang="en-US">
              <a:latin typeface="Helvetica" pitchFamily="2" charset="0"/>
            </a:endParaRPr>
          </a:p>
        </p:txBody>
      </p:sp>
      <p:sp>
        <p:nvSpPr>
          <p:cNvPr id="53251" name="Rectangle 2">
            <a:extLst>
              <a:ext uri="{FF2B5EF4-FFF2-40B4-BE49-F238E27FC236}">
                <a16:creationId xmlns:a16="http://schemas.microsoft.com/office/drawing/2014/main" id="{583CF6D6-6F1C-014E-B94C-61EC8E06B29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7C5532E-790C-C242-B965-29764EBA08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058BFFE0-2BCB-AA49-B739-A921677B46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297878-1C12-0E42-9BDE-0288C8D8BA83}"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ABF716BF-CBBE-EC45-B7E8-488383A92F26}"/>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16C08B80-B163-954E-B8E7-64C76789F0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52A5693-7640-244C-8C85-72F6B5DD5C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ACA0EFC-BEC5-0D49-A707-80562882F58B}" type="slidenum">
              <a:rPr lang="en-US" altLang="en-US" smtClean="0">
                <a:latin typeface="Helvetica" pitchFamily="2" charset="0"/>
              </a:rPr>
              <a:pPr/>
              <a:t>29</a:t>
            </a:fld>
            <a:endParaRPr lang="en-US" altLang="en-US">
              <a:latin typeface="Helvetica" pitchFamily="2" charset="0"/>
            </a:endParaRPr>
          </a:p>
        </p:txBody>
      </p:sp>
      <p:sp>
        <p:nvSpPr>
          <p:cNvPr id="57347" name="Rectangle 2">
            <a:extLst>
              <a:ext uri="{FF2B5EF4-FFF2-40B4-BE49-F238E27FC236}">
                <a16:creationId xmlns:a16="http://schemas.microsoft.com/office/drawing/2014/main" id="{E44661B4-66E5-3C40-9E90-6B16B80FA2BA}"/>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4B6882A-D2BB-2A46-ADB3-05B5AD9FA6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553EEFD2-551B-1E47-93C8-2EA7456C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C24DD1B-4514-A24C-A8E8-220A958945E0}" type="slidenum">
              <a:rPr lang="en-US" altLang="en-US" smtClean="0">
                <a:latin typeface="Helvetica" pitchFamily="2" charset="0"/>
              </a:rPr>
              <a:pPr/>
              <a:t>30</a:t>
            </a:fld>
            <a:endParaRPr lang="en-US" altLang="en-US">
              <a:latin typeface="Helvetica" pitchFamily="2" charset="0"/>
            </a:endParaRPr>
          </a:p>
        </p:txBody>
      </p:sp>
      <p:sp>
        <p:nvSpPr>
          <p:cNvPr id="59395" name="Rectangle 2">
            <a:extLst>
              <a:ext uri="{FF2B5EF4-FFF2-40B4-BE49-F238E27FC236}">
                <a16:creationId xmlns:a16="http://schemas.microsoft.com/office/drawing/2014/main" id="{C98D0014-CBEE-7645-9AED-7E9CE84085B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006EA99D-1769-D143-8C1E-6B7EBBA56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929E465-7092-4546-BB18-42BFB608B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24C51C-AC38-0F49-831B-23DA808845EC}" type="slidenum">
              <a:rPr lang="en-US" altLang="en-US" smtClean="0">
                <a:latin typeface="Helvetica" pitchFamily="2" charset="0"/>
              </a:rPr>
              <a:pPr/>
              <a:t>31</a:t>
            </a:fld>
            <a:endParaRPr lang="en-US" altLang="en-US">
              <a:latin typeface="Helvetica" pitchFamily="2" charset="0"/>
            </a:endParaRPr>
          </a:p>
        </p:txBody>
      </p:sp>
      <p:sp>
        <p:nvSpPr>
          <p:cNvPr id="61443" name="Rectangle 2">
            <a:extLst>
              <a:ext uri="{FF2B5EF4-FFF2-40B4-BE49-F238E27FC236}">
                <a16:creationId xmlns:a16="http://schemas.microsoft.com/office/drawing/2014/main" id="{0AC210D2-2BF2-0B41-A7A6-CC58DEA7CCD4}"/>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C06644B-CB33-444E-ABB5-858AA89A0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62B3BAA6-0215-0743-8EC6-62B6125A56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C6270A-D12B-D749-947A-0AB14F307736}" type="slidenum">
              <a:rPr lang="en-US" altLang="en-US" smtClean="0">
                <a:latin typeface="Helvetica" pitchFamily="2" charset="0"/>
              </a:rPr>
              <a:pPr/>
              <a:t>33</a:t>
            </a:fld>
            <a:endParaRPr lang="en-US" altLang="en-US">
              <a:latin typeface="Helvetica" pitchFamily="2" charset="0"/>
            </a:endParaRPr>
          </a:p>
        </p:txBody>
      </p:sp>
      <p:sp>
        <p:nvSpPr>
          <p:cNvPr id="64515" name="Rectangle 2">
            <a:extLst>
              <a:ext uri="{FF2B5EF4-FFF2-40B4-BE49-F238E27FC236}">
                <a16:creationId xmlns:a16="http://schemas.microsoft.com/office/drawing/2014/main" id="{5385E774-0D37-2240-B554-87DFB9095F07}"/>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4F21ACBB-A942-8F40-B1BF-F075FF449E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ED9FF54-168D-8742-8DE7-18B197009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648788-BCD1-314B-BCD8-5EDBE4DA8029}" type="slidenum">
              <a:rPr lang="en-US" altLang="en-US" smtClean="0">
                <a:latin typeface="Helvetica" pitchFamily="2" charset="0"/>
              </a:rPr>
              <a:pPr/>
              <a:t>34</a:t>
            </a:fld>
            <a:endParaRPr lang="en-US" altLang="en-US">
              <a:latin typeface="Helvetica" pitchFamily="2" charset="0"/>
            </a:endParaRPr>
          </a:p>
        </p:txBody>
      </p:sp>
      <p:sp>
        <p:nvSpPr>
          <p:cNvPr id="66563" name="Rectangle 2">
            <a:extLst>
              <a:ext uri="{FF2B5EF4-FFF2-40B4-BE49-F238E27FC236}">
                <a16:creationId xmlns:a16="http://schemas.microsoft.com/office/drawing/2014/main" id="{ECD6AEC9-B033-6F44-B3D6-35F34113A90D}"/>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565032F-C3F5-F946-8BA6-693F1F9B33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F8449FD-5115-0C44-9348-86EFEB7B9B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2E2A78-AB76-2D4E-9DCC-A9DF390B74D8}" type="slidenum">
              <a:rPr lang="en-US" altLang="en-US" smtClean="0">
                <a:latin typeface="Helvetica" pitchFamily="2" charset="0"/>
              </a:rPr>
              <a:pPr/>
              <a:t>35</a:t>
            </a:fld>
            <a:endParaRPr lang="en-US" altLang="en-US">
              <a:latin typeface="Helvetica" pitchFamily="2" charset="0"/>
            </a:endParaRPr>
          </a:p>
        </p:txBody>
      </p:sp>
      <p:sp>
        <p:nvSpPr>
          <p:cNvPr id="68611" name="Rectangle 2">
            <a:extLst>
              <a:ext uri="{FF2B5EF4-FFF2-40B4-BE49-F238E27FC236}">
                <a16:creationId xmlns:a16="http://schemas.microsoft.com/office/drawing/2014/main" id="{6DEBBB93-9E72-AE4E-8FF5-43D5C8BCC938}"/>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6C4AE74D-92F1-5D4B-B604-ACF3206A62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860A6D93-F07D-FA40-9743-AA1E9ECBBB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667909D-2FD9-BC41-AEE6-8639966670ED}" type="slidenum">
              <a:rPr lang="en-US" altLang="en-US" smtClean="0">
                <a:latin typeface="Helvetica" pitchFamily="2" charset="0"/>
              </a:rPr>
              <a:pPr/>
              <a:t>36</a:t>
            </a:fld>
            <a:endParaRPr lang="en-US" altLang="en-US">
              <a:latin typeface="Helvetica" pitchFamily="2" charset="0"/>
            </a:endParaRPr>
          </a:p>
        </p:txBody>
      </p:sp>
      <p:sp>
        <p:nvSpPr>
          <p:cNvPr id="70659" name="Rectangle 2">
            <a:extLst>
              <a:ext uri="{FF2B5EF4-FFF2-40B4-BE49-F238E27FC236}">
                <a16:creationId xmlns:a16="http://schemas.microsoft.com/office/drawing/2014/main" id="{B3407031-1181-DE47-9529-226F0F73E4E6}"/>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90A6751C-7B0F-B34A-BF14-D15C15E2A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FA8ED3D-9A74-C245-9F83-3633AFE9B0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DDC5B2-89AD-8147-AE72-12BAFBF97882}" type="slidenum">
              <a:rPr lang="en-US" altLang="en-US" smtClean="0">
                <a:latin typeface="Helvetica" pitchFamily="2" charset="0"/>
              </a:rPr>
              <a:pPr/>
              <a:t>3</a:t>
            </a:fld>
            <a:endParaRPr lang="en-US" altLang="en-US">
              <a:latin typeface="Helvetica" pitchFamily="2" charset="0"/>
            </a:endParaRPr>
          </a:p>
        </p:txBody>
      </p:sp>
      <p:sp>
        <p:nvSpPr>
          <p:cNvPr id="10243" name="Rectangle 2">
            <a:extLst>
              <a:ext uri="{FF2B5EF4-FFF2-40B4-BE49-F238E27FC236}">
                <a16:creationId xmlns:a16="http://schemas.microsoft.com/office/drawing/2014/main" id="{42AF570E-5508-554B-BEAE-9A4AA163BBBD}"/>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59181B73-E028-CB4A-BBD5-5CE389060D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71EF444B-3390-A24D-A30E-D86707DBD1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30A9C-2BC4-AD43-8754-14680D22DE16}" type="slidenum">
              <a:rPr lang="en-US" altLang="en-US" smtClean="0">
                <a:latin typeface="Helvetica" pitchFamily="2" charset="0"/>
              </a:rPr>
              <a:pPr/>
              <a:t>37</a:t>
            </a:fld>
            <a:endParaRPr lang="en-US" altLang="en-US">
              <a:latin typeface="Helvetica" pitchFamily="2" charset="0"/>
            </a:endParaRPr>
          </a:p>
        </p:txBody>
      </p:sp>
      <p:sp>
        <p:nvSpPr>
          <p:cNvPr id="72707" name="Rectangle 2">
            <a:extLst>
              <a:ext uri="{FF2B5EF4-FFF2-40B4-BE49-F238E27FC236}">
                <a16:creationId xmlns:a16="http://schemas.microsoft.com/office/drawing/2014/main" id="{F0AF6E29-4795-4045-B9E7-15C4D5D176FD}"/>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F609C25A-DBF6-5041-A639-58A41972AD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3D4AED42-F302-4143-A31E-C93F877B3A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38C1A-F3AB-FC42-A63F-239D6D0FE54F}" type="slidenum">
              <a:rPr lang="en-US" altLang="en-US" smtClean="0">
                <a:latin typeface="Helvetica" pitchFamily="2" charset="0"/>
              </a:rPr>
              <a:pPr/>
              <a:t>38</a:t>
            </a:fld>
            <a:endParaRPr lang="en-US" altLang="en-US">
              <a:latin typeface="Helvetica" pitchFamily="2" charset="0"/>
            </a:endParaRPr>
          </a:p>
        </p:txBody>
      </p:sp>
      <p:sp>
        <p:nvSpPr>
          <p:cNvPr id="74755" name="Rectangle 2">
            <a:extLst>
              <a:ext uri="{FF2B5EF4-FFF2-40B4-BE49-F238E27FC236}">
                <a16:creationId xmlns:a16="http://schemas.microsoft.com/office/drawing/2014/main" id="{0B4C212D-2A91-E144-929B-ECEA1761D34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D5AE095-F210-E84E-8B2A-26DAA1759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EFB5FFF0-FC76-154A-B589-3031FA59F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DF817B-618A-7A4B-9CB9-5A8ACC64D6B6}" type="slidenum">
              <a:rPr lang="en-US" altLang="en-US" smtClean="0">
                <a:latin typeface="Helvetica" pitchFamily="2" charset="0"/>
              </a:rPr>
              <a:pPr/>
              <a:t>39</a:t>
            </a:fld>
            <a:endParaRPr lang="en-US" altLang="en-US">
              <a:latin typeface="Helvetica" pitchFamily="2" charset="0"/>
            </a:endParaRPr>
          </a:p>
        </p:txBody>
      </p:sp>
      <p:sp>
        <p:nvSpPr>
          <p:cNvPr id="76803" name="Rectangle 2">
            <a:extLst>
              <a:ext uri="{FF2B5EF4-FFF2-40B4-BE49-F238E27FC236}">
                <a16:creationId xmlns:a16="http://schemas.microsoft.com/office/drawing/2014/main" id="{9B36A3ED-0C2E-2146-84B2-284ED64EA5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428F929E-73F1-EB40-8695-4745F0D11A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E555C753-3C04-6740-B77B-FFE997AC6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D2DC1E-2633-DA4C-9C02-2C05E04DDAD9}" type="slidenum">
              <a:rPr lang="en-US" altLang="en-US" smtClean="0">
                <a:latin typeface="Helvetica" pitchFamily="2" charset="0"/>
              </a:rPr>
              <a:pPr/>
              <a:t>40</a:t>
            </a:fld>
            <a:endParaRPr lang="en-US" altLang="en-US">
              <a:latin typeface="Helvetica" pitchFamily="2" charset="0"/>
            </a:endParaRPr>
          </a:p>
        </p:txBody>
      </p:sp>
      <p:sp>
        <p:nvSpPr>
          <p:cNvPr id="78851" name="Rectangle 2">
            <a:extLst>
              <a:ext uri="{FF2B5EF4-FFF2-40B4-BE49-F238E27FC236}">
                <a16:creationId xmlns:a16="http://schemas.microsoft.com/office/drawing/2014/main" id="{27A0113B-10F5-B246-9E02-6B56461C751A}"/>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957980-9586-084A-9239-AE6016BC5A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CEE12CDB-3721-3E46-BE97-F4B97173DC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defTabSz="930275">
              <a:defRPr>
                <a:solidFill>
                  <a:schemeClr val="tx1"/>
                </a:solidFill>
                <a:latin typeface="Verdana" panose="020B0604030504040204" pitchFamily="34" charset="0"/>
                <a:ea typeface="MS PGothic" panose="020B0600070205080204" pitchFamily="34" charset="-128"/>
              </a:defRPr>
            </a:lvl2pPr>
            <a:lvl3pPr defTabSz="930275">
              <a:defRPr>
                <a:solidFill>
                  <a:schemeClr val="tx1"/>
                </a:solidFill>
                <a:latin typeface="Verdana" panose="020B0604030504040204" pitchFamily="34" charset="0"/>
                <a:ea typeface="MS PGothic" panose="020B0600070205080204" pitchFamily="34" charset="-128"/>
              </a:defRPr>
            </a:lvl3pPr>
            <a:lvl4pPr defTabSz="930275">
              <a:defRPr>
                <a:solidFill>
                  <a:schemeClr val="tx1"/>
                </a:solidFill>
                <a:latin typeface="Verdana" panose="020B0604030504040204" pitchFamily="34" charset="0"/>
                <a:ea typeface="MS PGothic" panose="020B0600070205080204" pitchFamily="34" charset="-128"/>
              </a:defRPr>
            </a:lvl4pPr>
            <a:lvl5pPr defTabSz="930275">
              <a:defRPr>
                <a:solidFill>
                  <a:schemeClr val="tx1"/>
                </a:solidFill>
                <a:latin typeface="Verdana" panose="020B0604030504040204" pitchFamily="34" charset="0"/>
                <a:ea typeface="MS PGothic" panose="020B0600070205080204" pitchFamily="34" charset="-128"/>
              </a:defRPr>
            </a:lvl5pPr>
            <a:lvl6pPr marL="30686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5258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9830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44402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CD042D-A5A5-AA49-8D94-CB3AD07A4ED1}" type="slidenum">
              <a:rPr lang="zh-CN" altLang="en-US" smtClean="0">
                <a:latin typeface="Helvetica" pitchFamily="2" charset="0"/>
              </a:rPr>
              <a:pPr/>
              <a:t>41</a:t>
            </a:fld>
            <a:endParaRPr lang="en-US" altLang="zh-CN">
              <a:latin typeface="Helvetica" pitchFamily="2" charset="0"/>
            </a:endParaRPr>
          </a:p>
        </p:txBody>
      </p:sp>
      <p:sp>
        <p:nvSpPr>
          <p:cNvPr id="80899" name="Rectangle 2">
            <a:extLst>
              <a:ext uri="{FF2B5EF4-FFF2-40B4-BE49-F238E27FC236}">
                <a16:creationId xmlns:a16="http://schemas.microsoft.com/office/drawing/2014/main" id="{778497E9-7C78-4D4E-A2FA-EB8750ED2DF0}"/>
              </a:ext>
            </a:extLst>
          </p:cNvPr>
          <p:cNvSpPr>
            <a:spLocks noGrp="1" noRot="1" noChangeAspect="1" noChangeArrowheads="1" noTextEdit="1"/>
          </p:cNvSpPr>
          <p:nvPr>
            <p:ph type="sldImg"/>
          </p:nvPr>
        </p:nvSpPr>
        <p:spPr>
          <a:xfrm>
            <a:off x="957263" y="719138"/>
            <a:ext cx="5402262" cy="3602037"/>
          </a:xfrm>
          <a:ln/>
        </p:spPr>
      </p:sp>
      <p:sp>
        <p:nvSpPr>
          <p:cNvPr id="80900" name="Rectangle 3">
            <a:extLst>
              <a:ext uri="{FF2B5EF4-FFF2-40B4-BE49-F238E27FC236}">
                <a16:creationId xmlns:a16="http://schemas.microsoft.com/office/drawing/2014/main" id="{5CB7F66F-A876-8D48-8F35-6B5175575D30}"/>
              </a:ext>
            </a:extLst>
          </p:cNvPr>
          <p:cNvSpPr>
            <a:spLocks noGrp="1" noChangeArrowheads="1"/>
          </p:cNvSpPr>
          <p:nvPr>
            <p:ph type="body" idx="1"/>
          </p:nvPr>
        </p:nvSpPr>
        <p:spPr>
          <a:xfrm>
            <a:off x="977900" y="4560888"/>
            <a:ext cx="535940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09" tIns="46965" rIns="95609" bIns="46965" anchor="t"/>
          <a:lstStyle/>
          <a:p>
            <a:endParaRPr lang="zh-CN" altLang="zh-CN">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72D1085-448B-E141-B4DF-0C682B6F6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B6E4A9-AD5E-1A47-8661-1F718EE41ADB}" type="slidenum">
              <a:rPr lang="en-US" altLang="en-US" smtClean="0">
                <a:latin typeface="Helvetica" pitchFamily="2" charset="0"/>
              </a:rPr>
              <a:pPr/>
              <a:t>42</a:t>
            </a:fld>
            <a:endParaRPr lang="en-US" altLang="en-US">
              <a:latin typeface="Helvetica" pitchFamily="2" charset="0"/>
            </a:endParaRPr>
          </a:p>
        </p:txBody>
      </p:sp>
      <p:sp>
        <p:nvSpPr>
          <p:cNvPr id="82947" name="Rectangle 2">
            <a:extLst>
              <a:ext uri="{FF2B5EF4-FFF2-40B4-BE49-F238E27FC236}">
                <a16:creationId xmlns:a16="http://schemas.microsoft.com/office/drawing/2014/main" id="{006DD3FB-D6CC-8F4B-B2C8-1E30C18179D1}"/>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DC793AF-59D6-ED47-AC0F-FE97020AAA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324BD21-0955-6B4B-9070-5CE591729D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26AD98-25F0-6E4F-A6B1-C407D3A30579}" type="slidenum">
              <a:rPr lang="en-US" altLang="en-US" smtClean="0">
                <a:latin typeface="Helvetica" pitchFamily="2" charset="0"/>
              </a:rPr>
              <a:pPr/>
              <a:t>43</a:t>
            </a:fld>
            <a:endParaRPr lang="en-US" altLang="en-US">
              <a:latin typeface="Helvetica" pitchFamily="2" charset="0"/>
            </a:endParaRPr>
          </a:p>
        </p:txBody>
      </p:sp>
      <p:sp>
        <p:nvSpPr>
          <p:cNvPr id="84995" name="Rectangle 2">
            <a:extLst>
              <a:ext uri="{FF2B5EF4-FFF2-40B4-BE49-F238E27FC236}">
                <a16:creationId xmlns:a16="http://schemas.microsoft.com/office/drawing/2014/main" id="{3FB74695-D327-1745-AF1B-54C27FA1E270}"/>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3B46582-5150-A141-BD2D-1E9559196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972290E-EDD5-3F43-9FAA-0F1DD50E67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C9B7B-7A85-CF4D-8693-1B588B6FA55B}" type="slidenum">
              <a:rPr lang="en-US" altLang="en-US" smtClean="0">
                <a:latin typeface="Helvetica" pitchFamily="2" charset="0"/>
              </a:rPr>
              <a:pPr/>
              <a:t>44</a:t>
            </a:fld>
            <a:endParaRPr lang="en-US" altLang="en-US">
              <a:latin typeface="Helvetica" pitchFamily="2" charset="0"/>
            </a:endParaRPr>
          </a:p>
        </p:txBody>
      </p:sp>
      <p:sp>
        <p:nvSpPr>
          <p:cNvPr id="87043" name="Rectangle 2">
            <a:extLst>
              <a:ext uri="{FF2B5EF4-FFF2-40B4-BE49-F238E27FC236}">
                <a16:creationId xmlns:a16="http://schemas.microsoft.com/office/drawing/2014/main" id="{6741E888-692F-0E4B-B1AA-493FFFC1EC8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68F47734-320C-EA41-91D8-9476296B88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F8A7B0D-1971-EA4E-B104-870374778B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defTabSz="930275">
              <a:defRPr>
                <a:solidFill>
                  <a:schemeClr val="tx1"/>
                </a:solidFill>
                <a:latin typeface="Verdana" panose="020B0604030504040204" pitchFamily="34" charset="0"/>
                <a:ea typeface="MS PGothic" panose="020B0600070205080204" pitchFamily="34" charset="-128"/>
              </a:defRPr>
            </a:lvl2pPr>
            <a:lvl3pPr defTabSz="930275">
              <a:defRPr>
                <a:solidFill>
                  <a:schemeClr val="tx1"/>
                </a:solidFill>
                <a:latin typeface="Verdana" panose="020B0604030504040204" pitchFamily="34" charset="0"/>
                <a:ea typeface="MS PGothic" panose="020B0600070205080204" pitchFamily="34" charset="-128"/>
              </a:defRPr>
            </a:lvl3pPr>
            <a:lvl4pPr defTabSz="930275">
              <a:defRPr>
                <a:solidFill>
                  <a:schemeClr val="tx1"/>
                </a:solidFill>
                <a:latin typeface="Verdana" panose="020B0604030504040204" pitchFamily="34" charset="0"/>
                <a:ea typeface="MS PGothic" panose="020B0600070205080204" pitchFamily="34" charset="-128"/>
              </a:defRPr>
            </a:lvl4pPr>
            <a:lvl5pPr defTabSz="930275">
              <a:defRPr>
                <a:solidFill>
                  <a:schemeClr val="tx1"/>
                </a:solidFill>
                <a:latin typeface="Verdana" panose="020B0604030504040204" pitchFamily="34" charset="0"/>
                <a:ea typeface="MS PGothic" panose="020B0600070205080204" pitchFamily="34" charset="-128"/>
              </a:defRPr>
            </a:lvl5pPr>
            <a:lvl6pPr marL="30686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5258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9830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44402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0CC4D3-5780-DF46-87E9-5F6ABF88DDC5}" type="slidenum">
              <a:rPr lang="zh-CN" altLang="en-US" smtClean="0">
                <a:latin typeface="Helvetica" pitchFamily="2" charset="0"/>
              </a:rPr>
              <a:pPr/>
              <a:t>45</a:t>
            </a:fld>
            <a:endParaRPr lang="en-US" altLang="zh-CN">
              <a:latin typeface="Helvetica" pitchFamily="2" charset="0"/>
            </a:endParaRPr>
          </a:p>
        </p:txBody>
      </p:sp>
      <p:sp>
        <p:nvSpPr>
          <p:cNvPr id="89091" name="Rectangle 2">
            <a:extLst>
              <a:ext uri="{FF2B5EF4-FFF2-40B4-BE49-F238E27FC236}">
                <a16:creationId xmlns:a16="http://schemas.microsoft.com/office/drawing/2014/main" id="{129BD19C-0990-8D42-9DAC-7F6127DB373F}"/>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C46FEFDD-C437-0E4B-B2DA-F1080D94C9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62850E3-506A-7E42-BEE8-B7438589D6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E1B0B6F-BF07-7F4E-A41A-253DF34F9821}" type="slidenum">
              <a:rPr lang="en-US" altLang="en-US" smtClean="0">
                <a:latin typeface="Helvetica" pitchFamily="2" charset="0"/>
              </a:rPr>
              <a:pPr/>
              <a:t>46</a:t>
            </a:fld>
            <a:endParaRPr lang="en-US" altLang="en-US">
              <a:latin typeface="Helvetica" pitchFamily="2" charset="0"/>
            </a:endParaRPr>
          </a:p>
        </p:txBody>
      </p:sp>
      <p:sp>
        <p:nvSpPr>
          <p:cNvPr id="91139" name="Rectangle 2">
            <a:extLst>
              <a:ext uri="{FF2B5EF4-FFF2-40B4-BE49-F238E27FC236}">
                <a16:creationId xmlns:a16="http://schemas.microsoft.com/office/drawing/2014/main" id="{B02421A8-CDF3-024A-A0BB-CA0597D66249}"/>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A605ABF-0AAA-154D-A4B1-C23A8EF236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47A60C8-8D3A-6547-A329-3F09F5D11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68EA63-58EF-8D46-ABB2-EC39DAD9B1FD}" type="slidenum">
              <a:rPr lang="en-US" altLang="en-US" smtClean="0">
                <a:latin typeface="Helvetica" pitchFamily="2" charset="0"/>
              </a:rPr>
              <a:pPr/>
              <a:t>4</a:t>
            </a:fld>
            <a:endParaRPr lang="en-US" altLang="en-US">
              <a:latin typeface="Helvetica" pitchFamily="2" charset="0"/>
            </a:endParaRPr>
          </a:p>
        </p:txBody>
      </p:sp>
      <p:sp>
        <p:nvSpPr>
          <p:cNvPr id="12291" name="Rectangle 2">
            <a:extLst>
              <a:ext uri="{FF2B5EF4-FFF2-40B4-BE49-F238E27FC236}">
                <a16:creationId xmlns:a16="http://schemas.microsoft.com/office/drawing/2014/main" id="{DC0C019C-8067-694B-835E-0ADAD4FF47F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5167DEA4-AFEB-C54E-AD30-B50F09A3E6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2AA6B83F-B426-A245-B862-95BDC14502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11BD702-D2E3-CB48-8975-00B71861906D}" type="slidenum">
              <a:rPr lang="en-US" altLang="en-US" smtClean="0">
                <a:latin typeface="Helvetica" pitchFamily="2" charset="0"/>
              </a:rPr>
              <a:pPr/>
              <a:t>48</a:t>
            </a:fld>
            <a:endParaRPr lang="en-US" altLang="en-US">
              <a:latin typeface="Helvetica" pitchFamily="2" charset="0"/>
            </a:endParaRPr>
          </a:p>
        </p:txBody>
      </p:sp>
      <p:sp>
        <p:nvSpPr>
          <p:cNvPr id="94211" name="Rectangle 2">
            <a:extLst>
              <a:ext uri="{FF2B5EF4-FFF2-40B4-BE49-F238E27FC236}">
                <a16:creationId xmlns:a16="http://schemas.microsoft.com/office/drawing/2014/main" id="{85AE40FB-1BB4-DF4D-8BCA-AD8CAE92CC24}"/>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90BA8F6-587D-4442-900F-173F4817FA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15B44DB3-AB66-BD4A-BE0E-4F69D972E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BDFA2F-0C6F-5344-84E2-00C20B2315BF}" type="slidenum">
              <a:rPr lang="en-US" altLang="en-US" smtClean="0">
                <a:latin typeface="Helvetica" pitchFamily="2" charset="0"/>
              </a:rPr>
              <a:pPr/>
              <a:t>49</a:t>
            </a:fld>
            <a:endParaRPr lang="en-US" altLang="en-US">
              <a:latin typeface="Helvetica" pitchFamily="2" charset="0"/>
            </a:endParaRPr>
          </a:p>
        </p:txBody>
      </p:sp>
      <p:sp>
        <p:nvSpPr>
          <p:cNvPr id="96259" name="Rectangle 2">
            <a:extLst>
              <a:ext uri="{FF2B5EF4-FFF2-40B4-BE49-F238E27FC236}">
                <a16:creationId xmlns:a16="http://schemas.microsoft.com/office/drawing/2014/main" id="{C9628261-0E96-5045-90F1-E0F523286035}"/>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C41FF633-9901-A347-A306-EF4B39481F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92524D2-9FBF-124E-8773-3A5BB438D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8D4DA38-A6A1-A142-A8AF-6C5489659418}" type="slidenum">
              <a:rPr lang="en-US" altLang="en-US" smtClean="0">
                <a:latin typeface="Helvetica" pitchFamily="2" charset="0"/>
              </a:rPr>
              <a:pPr/>
              <a:t>50</a:t>
            </a:fld>
            <a:endParaRPr lang="en-US" altLang="en-US">
              <a:latin typeface="Helvetica" pitchFamily="2" charset="0"/>
            </a:endParaRPr>
          </a:p>
        </p:txBody>
      </p:sp>
      <p:sp>
        <p:nvSpPr>
          <p:cNvPr id="98307" name="Rectangle 2">
            <a:extLst>
              <a:ext uri="{FF2B5EF4-FFF2-40B4-BE49-F238E27FC236}">
                <a16:creationId xmlns:a16="http://schemas.microsoft.com/office/drawing/2014/main" id="{E27E1B83-E5D6-0442-8BDD-908A80D260DF}"/>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3F40C37A-2013-524D-AC8A-48B431BBF1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A535AB6A-11EF-4544-B5A9-994F28A96C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EA2679-7FBC-E242-9220-A72AAD9EDBE5}" type="slidenum">
              <a:rPr lang="en-US" altLang="en-US" smtClean="0">
                <a:latin typeface="Helvetica" pitchFamily="2" charset="0"/>
              </a:rPr>
              <a:pPr/>
              <a:t>51</a:t>
            </a:fld>
            <a:endParaRPr lang="en-US" altLang="en-US">
              <a:latin typeface="Helvetica" pitchFamily="2" charset="0"/>
            </a:endParaRPr>
          </a:p>
        </p:txBody>
      </p:sp>
      <p:sp>
        <p:nvSpPr>
          <p:cNvPr id="100355" name="Rectangle 2">
            <a:extLst>
              <a:ext uri="{FF2B5EF4-FFF2-40B4-BE49-F238E27FC236}">
                <a16:creationId xmlns:a16="http://schemas.microsoft.com/office/drawing/2014/main" id="{A63F38EA-BCC6-9E48-9ED3-3A0E56EEDDFD}"/>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4FB1CB9A-8752-5E4E-B9F0-30AF372977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DD61BD40-5E6E-6944-95F6-259AF59EF5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95B58C-00DB-F54F-BD29-DF99E3956AE9}" type="slidenum">
              <a:rPr lang="en-US" altLang="en-US" smtClean="0">
                <a:latin typeface="Helvetica" pitchFamily="2" charset="0"/>
              </a:rPr>
              <a:pPr/>
              <a:t>52</a:t>
            </a:fld>
            <a:endParaRPr lang="en-US" altLang="en-US">
              <a:latin typeface="Helvetica" pitchFamily="2" charset="0"/>
            </a:endParaRPr>
          </a:p>
        </p:txBody>
      </p:sp>
      <p:sp>
        <p:nvSpPr>
          <p:cNvPr id="102403" name="Rectangle 2">
            <a:extLst>
              <a:ext uri="{FF2B5EF4-FFF2-40B4-BE49-F238E27FC236}">
                <a16:creationId xmlns:a16="http://schemas.microsoft.com/office/drawing/2014/main" id="{4D2E54A3-87D4-CF44-ABEA-CBC72377C34A}"/>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53DC1449-AFF9-C94E-99DD-5647AF554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58EF493D-4DEC-5F4F-B6D2-AB53BDBBE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92D2BBE-D4B6-EF4E-BB46-606FCBE588DA}" type="slidenum">
              <a:rPr lang="en-US" altLang="en-US" smtClean="0">
                <a:latin typeface="Helvetica" pitchFamily="2" charset="0"/>
              </a:rPr>
              <a:pPr/>
              <a:t>53</a:t>
            </a:fld>
            <a:endParaRPr lang="en-US" altLang="en-US">
              <a:latin typeface="Helvetica" pitchFamily="2" charset="0"/>
            </a:endParaRPr>
          </a:p>
        </p:txBody>
      </p:sp>
      <p:sp>
        <p:nvSpPr>
          <p:cNvPr id="104451" name="Rectangle 2">
            <a:extLst>
              <a:ext uri="{FF2B5EF4-FFF2-40B4-BE49-F238E27FC236}">
                <a16:creationId xmlns:a16="http://schemas.microsoft.com/office/drawing/2014/main" id="{843A730A-37C6-2F4B-909C-0A3791124C2E}"/>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6B8FAC4F-E050-CA4B-B0E2-F20946D856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B071EF1A-10DF-B248-8725-477C4DC59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EE276E-80B4-AA45-BBC3-4422AC2880FF}" type="slidenum">
              <a:rPr lang="en-US" altLang="en-US" smtClean="0">
                <a:latin typeface="Helvetica" pitchFamily="2" charset="0"/>
              </a:rPr>
              <a:pPr/>
              <a:t>54</a:t>
            </a:fld>
            <a:endParaRPr lang="en-US" altLang="en-US">
              <a:latin typeface="Helvetica" pitchFamily="2" charset="0"/>
            </a:endParaRPr>
          </a:p>
        </p:txBody>
      </p:sp>
      <p:sp>
        <p:nvSpPr>
          <p:cNvPr id="106499" name="Rectangle 2">
            <a:extLst>
              <a:ext uri="{FF2B5EF4-FFF2-40B4-BE49-F238E27FC236}">
                <a16:creationId xmlns:a16="http://schemas.microsoft.com/office/drawing/2014/main" id="{58CBDB42-33E6-0A44-A1DC-D9B73624EF3A}"/>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F5611E4-F3B4-1645-BA6D-A172F4C465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82BC233-4602-EF43-8581-6A2591ED90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4728A1C-BE1E-7A47-9082-9AF8FAA74A9B}" type="slidenum">
              <a:rPr lang="en-US" altLang="en-US" smtClean="0">
                <a:latin typeface="Helvetica" pitchFamily="2" charset="0"/>
              </a:rPr>
              <a:pPr/>
              <a:t>55</a:t>
            </a:fld>
            <a:endParaRPr lang="en-US" altLang="en-US">
              <a:latin typeface="Helvetica" pitchFamily="2" charset="0"/>
            </a:endParaRPr>
          </a:p>
        </p:txBody>
      </p:sp>
      <p:sp>
        <p:nvSpPr>
          <p:cNvPr id="108547" name="Rectangle 2">
            <a:extLst>
              <a:ext uri="{FF2B5EF4-FFF2-40B4-BE49-F238E27FC236}">
                <a16:creationId xmlns:a16="http://schemas.microsoft.com/office/drawing/2014/main" id="{0C6FDE3F-4EEC-8F40-BC4E-245D61718DD7}"/>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FC49CFE0-E8F9-A541-A3BD-405BFB976D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06A6C140-1E5F-4845-8A88-803B4FC088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29B45E-6CCC-174A-846F-DB8E1046B2AF}" type="slidenum">
              <a:rPr lang="en-US" altLang="en-US" smtClean="0">
                <a:latin typeface="Helvetica" pitchFamily="2" charset="0"/>
              </a:rPr>
              <a:pPr/>
              <a:t>56</a:t>
            </a:fld>
            <a:endParaRPr lang="en-US" altLang="en-US">
              <a:latin typeface="Helvetica" pitchFamily="2" charset="0"/>
            </a:endParaRPr>
          </a:p>
        </p:txBody>
      </p:sp>
      <p:sp>
        <p:nvSpPr>
          <p:cNvPr id="110595" name="Rectangle 2">
            <a:extLst>
              <a:ext uri="{FF2B5EF4-FFF2-40B4-BE49-F238E27FC236}">
                <a16:creationId xmlns:a16="http://schemas.microsoft.com/office/drawing/2014/main" id="{0172CE54-C4EC-DF49-ADF0-92ABFD0F373D}"/>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4458B8E5-787A-744A-902C-B6D4120FB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5AE0B46C-06FE-534A-8BC4-CA8C4386384F}"/>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E234CEFB-BE1F-CE49-8D69-D50F33C69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A6C871CF-CCAD-7D41-B39F-49DF631153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C79DADE-1EF1-6541-AB9C-6F2182C7601C}" type="slidenum">
              <a:rPr lang="en-US" altLang="en-US" smtClean="0">
                <a:latin typeface="Helvetica" pitchFamily="2" charset="0"/>
              </a:rPr>
              <a:pPr/>
              <a:t>5</a:t>
            </a:fld>
            <a:endParaRPr lang="en-US" altLang="en-US">
              <a:latin typeface="Helvetica" pitchFamily="2" charset="0"/>
            </a:endParaRPr>
          </a:p>
        </p:txBody>
      </p:sp>
      <p:sp>
        <p:nvSpPr>
          <p:cNvPr id="14339" name="Rectangle 2">
            <a:extLst>
              <a:ext uri="{FF2B5EF4-FFF2-40B4-BE49-F238E27FC236}">
                <a16:creationId xmlns:a16="http://schemas.microsoft.com/office/drawing/2014/main" id="{D1B48A0C-7CD5-5B48-8FA1-07914AF93C9C}"/>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3785D544-1952-AC49-A2A6-CEB24DD307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7877CBF9-D140-114E-86BC-1389119D03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E82EA4-9F8A-3241-BDCD-C612E20DBA0B}" type="slidenum">
              <a:rPr lang="en-US" altLang="en-US" smtClean="0">
                <a:latin typeface="Helvetica" pitchFamily="2" charset="0"/>
              </a:rPr>
              <a:pPr/>
              <a:t>6</a:t>
            </a:fld>
            <a:endParaRPr lang="en-US" altLang="en-US">
              <a:latin typeface="Helvetica" pitchFamily="2" charset="0"/>
            </a:endParaRPr>
          </a:p>
        </p:txBody>
      </p:sp>
      <p:sp>
        <p:nvSpPr>
          <p:cNvPr id="16387" name="Rectangle 2">
            <a:extLst>
              <a:ext uri="{FF2B5EF4-FFF2-40B4-BE49-F238E27FC236}">
                <a16:creationId xmlns:a16="http://schemas.microsoft.com/office/drawing/2014/main" id="{D1E65544-08A3-7443-B038-E06A7658BC7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AD40D533-C741-A147-86B3-399C348F97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6937B76-2B7D-BB42-BF66-0A4ACB1EDC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defTabSz="930275">
              <a:defRPr>
                <a:solidFill>
                  <a:schemeClr val="tx1"/>
                </a:solidFill>
                <a:latin typeface="Verdana" panose="020B0604030504040204" pitchFamily="34" charset="0"/>
                <a:ea typeface="MS PGothic" panose="020B0600070205080204" pitchFamily="34" charset="-128"/>
              </a:defRPr>
            </a:lvl2pPr>
            <a:lvl3pPr defTabSz="930275">
              <a:defRPr>
                <a:solidFill>
                  <a:schemeClr val="tx1"/>
                </a:solidFill>
                <a:latin typeface="Verdana" panose="020B0604030504040204" pitchFamily="34" charset="0"/>
                <a:ea typeface="MS PGothic" panose="020B0600070205080204" pitchFamily="34" charset="-128"/>
              </a:defRPr>
            </a:lvl3pPr>
            <a:lvl4pPr defTabSz="930275">
              <a:defRPr>
                <a:solidFill>
                  <a:schemeClr val="tx1"/>
                </a:solidFill>
                <a:latin typeface="Verdana" panose="020B0604030504040204" pitchFamily="34" charset="0"/>
                <a:ea typeface="MS PGothic" panose="020B0600070205080204" pitchFamily="34" charset="-128"/>
              </a:defRPr>
            </a:lvl4pPr>
            <a:lvl5pPr defTabSz="930275">
              <a:defRPr>
                <a:solidFill>
                  <a:schemeClr val="tx1"/>
                </a:solidFill>
                <a:latin typeface="Verdana" panose="020B0604030504040204" pitchFamily="34" charset="0"/>
                <a:ea typeface="MS PGothic" panose="020B0600070205080204" pitchFamily="34" charset="-128"/>
              </a:defRPr>
            </a:lvl5pPr>
            <a:lvl6pPr marL="30686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5258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9830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4440238" indent="-782638"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13D0F6-CE11-EC4C-B3C1-0A8A32811312}" type="slidenum">
              <a:rPr lang="zh-CN" altLang="en-US" smtClean="0">
                <a:latin typeface="Helvetica" pitchFamily="2" charset="0"/>
              </a:rPr>
              <a:pPr/>
              <a:t>9</a:t>
            </a:fld>
            <a:endParaRPr lang="en-US" altLang="zh-CN">
              <a:latin typeface="Helvetica" pitchFamily="2" charset="0"/>
            </a:endParaRPr>
          </a:p>
        </p:txBody>
      </p:sp>
      <p:sp>
        <p:nvSpPr>
          <p:cNvPr id="20483" name="Rectangle 2">
            <a:extLst>
              <a:ext uri="{FF2B5EF4-FFF2-40B4-BE49-F238E27FC236}">
                <a16:creationId xmlns:a16="http://schemas.microsoft.com/office/drawing/2014/main" id="{813BBD0F-46F7-334B-8260-6A89E9EE7D61}"/>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077AF833-45B9-5642-BF40-8A6B62516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EC98491-9483-484F-97E0-078101AA6E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C6E445-CD95-C742-B391-3B1989D23DB1}" type="slidenum">
              <a:rPr lang="en-US" altLang="en-US" smtClean="0">
                <a:latin typeface="Helvetica" pitchFamily="2" charset="0"/>
              </a:rPr>
              <a:pPr/>
              <a:t>10</a:t>
            </a:fld>
            <a:endParaRPr lang="en-US" altLang="en-US">
              <a:latin typeface="Helvetica" pitchFamily="2" charset="0"/>
            </a:endParaRPr>
          </a:p>
        </p:txBody>
      </p:sp>
      <p:sp>
        <p:nvSpPr>
          <p:cNvPr id="22531" name="Rectangle 2">
            <a:extLst>
              <a:ext uri="{FF2B5EF4-FFF2-40B4-BE49-F238E27FC236}">
                <a16:creationId xmlns:a16="http://schemas.microsoft.com/office/drawing/2014/main" id="{AD43C2E1-5745-9E45-A8E1-25CED1DFB59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4A56469B-AA0B-804A-BB5F-B58531F16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666D9BE8-BD58-004A-AE68-2A87A51407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6CD60B-ADA9-954B-9E8B-90A1D27E7DD8}" type="slidenum">
              <a:rPr lang="en-US" altLang="en-US" smtClean="0">
                <a:latin typeface="Helvetica" pitchFamily="2" charset="0"/>
              </a:rPr>
              <a:pPr/>
              <a:t>11</a:t>
            </a:fld>
            <a:endParaRPr lang="en-US" altLang="en-US">
              <a:latin typeface="Helvetica" pitchFamily="2" charset="0"/>
            </a:endParaRPr>
          </a:p>
        </p:txBody>
      </p:sp>
      <p:sp>
        <p:nvSpPr>
          <p:cNvPr id="24579" name="Rectangle 2">
            <a:extLst>
              <a:ext uri="{FF2B5EF4-FFF2-40B4-BE49-F238E27FC236}">
                <a16:creationId xmlns:a16="http://schemas.microsoft.com/office/drawing/2014/main" id="{692B6CAD-09A4-C84E-A418-E2D24439CAB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F70955A-2CFC-A047-AEBC-D2BD6A0302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107978FB-17A3-6246-A498-8A40A8952492}"/>
              </a:ext>
            </a:extLst>
          </p:cNvPr>
          <p:cNvGrpSpPr>
            <a:grpSpLocks/>
          </p:cNvGrpSpPr>
          <p:nvPr/>
        </p:nvGrpSpPr>
        <p:grpSpPr bwMode="auto">
          <a:xfrm>
            <a:off x="298450" y="3948113"/>
            <a:ext cx="12915900" cy="268287"/>
            <a:chOff x="125" y="1865"/>
            <a:chExt cx="5424" cy="127"/>
          </a:xfrm>
        </p:grpSpPr>
        <p:sp>
          <p:nvSpPr>
            <p:cNvPr id="4" name="Rectangle 4">
              <a:extLst>
                <a:ext uri="{FF2B5EF4-FFF2-40B4-BE49-F238E27FC236}">
                  <a16:creationId xmlns:a16="http://schemas.microsoft.com/office/drawing/2014/main" id="{DA54E2C3-8CA4-E249-858B-80D140327619}"/>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B8DFF9E2-5BFB-F745-A471-B870E6D54AC6}"/>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7C09B4BA-A55B-D943-AB87-E342890F0F02}"/>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23C4E9FF-8486-6744-8D14-B834EF5EB1B6}"/>
              </a:ext>
            </a:extLst>
          </p:cNvPr>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622" tIns="65311" rIns="130622" bIns="65311">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sz="1400" b="1" dirty="0" err="1">
                <a:solidFill>
                  <a:srgbClr val="336699"/>
                </a:solidFill>
                <a:latin typeface="Helvetica" pitchFamily="-84" charset="0"/>
              </a:rPr>
              <a:t>Silberschatz</a:t>
            </a:r>
            <a:r>
              <a:rPr lang="en-US" sz="1400" b="1" dirty="0">
                <a:solidFill>
                  <a:srgbClr val="336699"/>
                </a:solidFill>
                <a:latin typeface="Helvetica" pitchFamily="-84" charset="0"/>
              </a:rPr>
              <a:t>, Galvin and Gagne ©2018</a:t>
            </a:r>
          </a:p>
        </p:txBody>
      </p:sp>
      <p:sp>
        <p:nvSpPr>
          <p:cNvPr id="8" name="Text Box 8">
            <a:extLst>
              <a:ext uri="{FF2B5EF4-FFF2-40B4-BE49-F238E27FC236}">
                <a16:creationId xmlns:a16="http://schemas.microsoft.com/office/drawing/2014/main" id="{A89C6ACA-F35B-6148-8D80-936F4835821C}"/>
              </a:ext>
            </a:extLst>
          </p:cNvPr>
          <p:cNvSpPr txBox="1">
            <a:spLocks noChangeArrowheads="1"/>
          </p:cNvSpPr>
          <p:nvPr/>
        </p:nvSpPr>
        <p:spPr bwMode="auto">
          <a:xfrm>
            <a:off x="41275" y="8818563"/>
            <a:ext cx="3827463" cy="347662"/>
          </a:xfrm>
          <a:prstGeom prst="rect">
            <a:avLst/>
          </a:prstGeom>
          <a:noFill/>
          <a:ln w="9525">
            <a:noFill/>
            <a:miter lim="800000"/>
            <a:headEnd/>
            <a:tailEnd/>
          </a:ln>
          <a:effectLst/>
        </p:spPr>
        <p:txBody>
          <a:bodyPr wrap="none" lIns="130622" tIns="65311" rIns="130622" bIns="65311">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sz="1400" b="1" dirty="0">
                <a:solidFill>
                  <a:srgbClr val="336699"/>
                </a:solidFill>
                <a:latin typeface="Helvetica" pitchFamily="-84" charset="0"/>
              </a:rPr>
              <a:t>Operating System Concepts – 10</a:t>
            </a:r>
            <a:r>
              <a:rPr lang="en-US" sz="1400" b="1" baseline="30000" dirty="0">
                <a:solidFill>
                  <a:srgbClr val="336699"/>
                </a:solidFill>
                <a:latin typeface="Helvetica" pitchFamily="-84" charset="0"/>
              </a:rPr>
              <a:t>th</a:t>
            </a:r>
            <a:r>
              <a:rPr lang="en-US" sz="14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CBD1486F-1215-D544-A7B5-0DAD3E31A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5543550"/>
            <a:ext cx="3092450" cy="2125663"/>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DF7E05D8-8DA3-2441-8CF1-BD0AF771D4C1}"/>
              </a:ext>
            </a:extLst>
          </p:cNvPr>
          <p:cNvSpPr>
            <a:spLocks noChangeArrowheads="1"/>
          </p:cNvSpPr>
          <p:nvPr/>
        </p:nvSpPr>
        <p:spPr bwMode="auto">
          <a:xfrm>
            <a:off x="4837113" y="5365750"/>
            <a:ext cx="3505200" cy="2493963"/>
          </a:xfrm>
          <a:prstGeom prst="rect">
            <a:avLst/>
          </a:prstGeom>
          <a:noFill/>
          <a:ln w="57150" cmpd="thinThick">
            <a:solidFill>
              <a:srgbClr val="66CCFF"/>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254978" name="Rectangle 2"/>
          <p:cNvSpPr>
            <a:spLocks noGrp="1" noChangeArrowheads="1"/>
          </p:cNvSpPr>
          <p:nvPr>
            <p:ph type="ctrTitle"/>
          </p:nvPr>
        </p:nvSpPr>
        <p:spPr>
          <a:xfrm>
            <a:off x="1028700" y="914400"/>
            <a:ext cx="11658600" cy="2836333"/>
          </a:xfrm>
        </p:spPr>
        <p:txBody>
          <a:bodyPr/>
          <a:lstStyle>
            <a:lvl1pPr>
              <a:defRPr sz="6100"/>
            </a:lvl1pPr>
          </a:lstStyle>
          <a:p>
            <a:r>
              <a:rPr lang="en-US"/>
              <a:t>Click to edit Master title style</a:t>
            </a:r>
          </a:p>
        </p:txBody>
      </p:sp>
    </p:spTree>
    <p:extLst>
      <p:ext uri="{BB962C8B-B14F-4D97-AF65-F5344CB8AC3E}">
        <p14:creationId xmlns:p14="http://schemas.microsoft.com/office/powerpoint/2010/main" val="2904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64067"/>
            <a:ext cx="4512470" cy="1549400"/>
          </a:xfrm>
        </p:spPr>
        <p:txBody>
          <a:bodyPr/>
          <a:lstStyle>
            <a:lvl1pPr algn="l">
              <a:defRPr sz="2900" b="1"/>
            </a:lvl1pPr>
          </a:lstStyle>
          <a:p>
            <a:r>
              <a:rPr lang="en-US"/>
              <a:t>Click to edit Master title style</a:t>
            </a:r>
          </a:p>
        </p:txBody>
      </p:sp>
      <p:sp>
        <p:nvSpPr>
          <p:cNvPr id="3" name="Content Placeholder 2"/>
          <p:cNvSpPr>
            <a:spLocks noGrp="1"/>
          </p:cNvSpPr>
          <p:nvPr>
            <p:ph idx="1"/>
          </p:nvPr>
        </p:nvSpPr>
        <p:spPr>
          <a:xfrm>
            <a:off x="5362575" y="364067"/>
            <a:ext cx="7667625" cy="7804151"/>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1" y="1913467"/>
            <a:ext cx="4512470" cy="6254751"/>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extLst>
      <p:ext uri="{BB962C8B-B14F-4D97-AF65-F5344CB8AC3E}">
        <p14:creationId xmlns:p14="http://schemas.microsoft.com/office/powerpoint/2010/main" val="411971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6400800"/>
            <a:ext cx="8229600" cy="755651"/>
          </a:xfrm>
        </p:spPr>
        <p:txBody>
          <a:bodyPr/>
          <a:lstStyle>
            <a:lvl1pPr algn="l">
              <a:defRPr sz="2900" b="1"/>
            </a:lvl1pPr>
          </a:lstStyle>
          <a:p>
            <a:r>
              <a:rPr lang="en-US"/>
              <a:t>Click to edit Master title style</a:t>
            </a:r>
          </a:p>
        </p:txBody>
      </p:sp>
      <p:sp>
        <p:nvSpPr>
          <p:cNvPr id="3" name="Picture Placeholder 2"/>
          <p:cNvSpPr>
            <a:spLocks noGrp="1"/>
          </p:cNvSpPr>
          <p:nvPr>
            <p:ph type="pic" idx="1"/>
          </p:nvPr>
        </p:nvSpPr>
        <p:spPr>
          <a:xfrm>
            <a:off x="2688432" y="817033"/>
            <a:ext cx="8229600" cy="548640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pPr lvl="0"/>
            <a:endParaRPr lang="en-US" noProof="0"/>
          </a:p>
        </p:txBody>
      </p:sp>
      <p:sp>
        <p:nvSpPr>
          <p:cNvPr id="4" name="Text Placeholder 3"/>
          <p:cNvSpPr>
            <a:spLocks noGrp="1"/>
          </p:cNvSpPr>
          <p:nvPr>
            <p:ph type="body" sz="half" idx="2"/>
          </p:nvPr>
        </p:nvSpPr>
        <p:spPr>
          <a:xfrm>
            <a:off x="2688432" y="7156451"/>
            <a:ext cx="8229600" cy="1073149"/>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Tree>
    <p:extLst>
      <p:ext uri="{BB962C8B-B14F-4D97-AF65-F5344CB8AC3E}">
        <p14:creationId xmlns:p14="http://schemas.microsoft.com/office/powerpoint/2010/main" val="328479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05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37007" y="370417"/>
            <a:ext cx="3217068" cy="7315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70417"/>
            <a:ext cx="9422607" cy="7315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72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875867"/>
            <a:ext cx="11658600" cy="1816100"/>
          </a:xfrm>
        </p:spPr>
        <p:txBody>
          <a:bodyPr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083470" y="3875618"/>
            <a:ext cx="11658600" cy="2000249"/>
          </a:xfrm>
        </p:spPr>
        <p:txBody>
          <a:bodyPr anchor="b"/>
          <a:lstStyle>
            <a:lvl1pPr marL="0" indent="0">
              <a:buNone/>
              <a:defRPr sz="2900"/>
            </a:lvl1pPr>
            <a:lvl2pPr marL="653110" indent="0">
              <a:buNone/>
              <a:defRPr sz="2600"/>
            </a:lvl2pPr>
            <a:lvl3pPr marL="1306220" indent="0">
              <a:buNone/>
              <a:defRPr sz="2300"/>
            </a:lvl3pPr>
            <a:lvl4pPr marL="1959331" indent="0">
              <a:buNone/>
              <a:defRPr sz="2000"/>
            </a:lvl4pPr>
            <a:lvl5pPr marL="2612441" indent="0">
              <a:buNone/>
              <a:defRPr sz="2000"/>
            </a:lvl5pPr>
            <a:lvl6pPr marL="3265551" indent="0">
              <a:buNone/>
              <a:defRPr sz="2000"/>
            </a:lvl6pPr>
            <a:lvl7pPr marL="3918661" indent="0">
              <a:buNone/>
              <a:defRPr sz="2000"/>
            </a:lvl7pPr>
            <a:lvl8pPr marL="4571771" indent="0">
              <a:buNone/>
              <a:defRPr sz="2000"/>
            </a:lvl8pPr>
            <a:lvl9pPr marL="5224882" indent="0">
              <a:buNone/>
              <a:defRPr sz="2000"/>
            </a:lvl9pPr>
          </a:lstStyle>
          <a:p>
            <a:pPr lvl="0"/>
            <a:r>
              <a:rPr lang="en-US"/>
              <a:t>Click to edit Master text styles</a:t>
            </a:r>
          </a:p>
        </p:txBody>
      </p:sp>
    </p:spTree>
    <p:extLst>
      <p:ext uri="{BB962C8B-B14F-4D97-AF65-F5344CB8AC3E}">
        <p14:creationId xmlns:p14="http://schemas.microsoft.com/office/powerpoint/2010/main" val="157926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96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96175" y="1644651"/>
            <a:ext cx="6057900" cy="604096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2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366184"/>
            <a:ext cx="1234440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2046817"/>
            <a:ext cx="6060282"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685800" y="2899833"/>
            <a:ext cx="6060282"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67538" y="2046817"/>
            <a:ext cx="6062663" cy="853016"/>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967538" y="2899833"/>
            <a:ext cx="6062663" cy="5268384"/>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05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HK"/>
          </a:p>
        </p:txBody>
      </p:sp>
    </p:spTree>
    <p:extLst>
      <p:ext uri="{BB962C8B-B14F-4D97-AF65-F5344CB8AC3E}">
        <p14:creationId xmlns:p14="http://schemas.microsoft.com/office/powerpoint/2010/main" val="781561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HK"/>
          </a:p>
        </p:txBody>
      </p:sp>
    </p:spTree>
    <p:extLst>
      <p:ext uri="{BB962C8B-B14F-4D97-AF65-F5344CB8AC3E}">
        <p14:creationId xmlns:p14="http://schemas.microsoft.com/office/powerpoint/2010/main" val="239646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HK"/>
          </a:p>
        </p:txBody>
      </p:sp>
    </p:spTree>
    <p:extLst>
      <p:ext uri="{BB962C8B-B14F-4D97-AF65-F5344CB8AC3E}">
        <p14:creationId xmlns:p14="http://schemas.microsoft.com/office/powerpoint/2010/main" val="2211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15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B8646CA1-361D-C541-8619-4E83D42D1A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625" y="0"/>
            <a:ext cx="17938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AC2F30E8-DE19-694C-96B8-A39213C35CB7}"/>
              </a:ext>
            </a:extLst>
          </p:cNvPr>
          <p:cNvSpPr>
            <a:spLocks noGrp="1" noChangeArrowheads="1"/>
          </p:cNvSpPr>
          <p:nvPr>
            <p:ph type="title"/>
          </p:nvPr>
        </p:nvSpPr>
        <p:spPr bwMode="auto">
          <a:xfrm>
            <a:off x="685800" y="369888"/>
            <a:ext cx="12344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26D630A-FD3B-554C-84EA-21F90F7FD4B1}"/>
              </a:ext>
            </a:extLst>
          </p:cNvPr>
          <p:cNvSpPr>
            <a:spLocks noGrp="1" noChangeArrowheads="1"/>
          </p:cNvSpPr>
          <p:nvPr>
            <p:ph type="body" idx="1"/>
          </p:nvPr>
        </p:nvSpPr>
        <p:spPr bwMode="auto">
          <a:xfrm>
            <a:off x="1209675" y="1644650"/>
            <a:ext cx="12344400"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669CFB56-3027-9D46-A336-57EE418F3F8E}"/>
              </a:ext>
            </a:extLst>
          </p:cNvPr>
          <p:cNvSpPr>
            <a:spLocks noChangeArrowheads="1"/>
          </p:cNvSpPr>
          <p:nvPr/>
        </p:nvSpPr>
        <p:spPr bwMode="auto">
          <a:xfrm>
            <a:off x="0" y="0"/>
            <a:ext cx="342900" cy="3048000"/>
          </a:xfrm>
          <a:prstGeom prst="rect">
            <a:avLst/>
          </a:prstGeom>
          <a:solidFill>
            <a:srgbClr val="336699"/>
          </a:solidFill>
          <a:ln>
            <a:noFill/>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3400">
              <a:latin typeface="Times New Roman" panose="02020603050405020304" pitchFamily="18" charset="0"/>
            </a:endParaRPr>
          </a:p>
        </p:txBody>
      </p:sp>
      <p:sp>
        <p:nvSpPr>
          <p:cNvPr id="1030" name="Line 6">
            <a:extLst>
              <a:ext uri="{FF2B5EF4-FFF2-40B4-BE49-F238E27FC236}">
                <a16:creationId xmlns:a16="http://schemas.microsoft.com/office/drawing/2014/main" id="{E12038A1-EE42-804E-96ED-E31B67B3B6B3}"/>
              </a:ext>
            </a:extLst>
          </p:cNvPr>
          <p:cNvSpPr>
            <a:spLocks noChangeShapeType="1"/>
          </p:cNvSpPr>
          <p:nvPr/>
        </p:nvSpPr>
        <p:spPr bwMode="auto">
          <a:xfrm>
            <a:off x="685800" y="1147763"/>
            <a:ext cx="121158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30622" tIns="65311" rIns="130622" bIns="65311"/>
          <a:lstStyle/>
          <a:p>
            <a:endParaRPr lang="en-US"/>
          </a:p>
        </p:txBody>
      </p:sp>
      <p:sp>
        <p:nvSpPr>
          <p:cNvPr id="1031" name="Rectangle 7">
            <a:extLst>
              <a:ext uri="{FF2B5EF4-FFF2-40B4-BE49-F238E27FC236}">
                <a16:creationId xmlns:a16="http://schemas.microsoft.com/office/drawing/2014/main" id="{3AC28B95-F293-2540-A2E0-F3F87B4828A2}"/>
              </a:ext>
            </a:extLst>
          </p:cNvPr>
          <p:cNvSpPr>
            <a:spLocks noChangeArrowheads="1"/>
          </p:cNvSpPr>
          <p:nvPr/>
        </p:nvSpPr>
        <p:spPr bwMode="auto">
          <a:xfrm>
            <a:off x="0" y="3048000"/>
            <a:ext cx="342900" cy="3048000"/>
          </a:xfrm>
          <a:prstGeom prst="rect">
            <a:avLst/>
          </a:prstGeom>
          <a:solidFill>
            <a:srgbClr val="99CCFF"/>
          </a:solidFill>
          <a:ln>
            <a:noFill/>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3400">
              <a:latin typeface="Times New Roman" panose="02020603050405020304" pitchFamily="18" charset="0"/>
            </a:endParaRPr>
          </a:p>
        </p:txBody>
      </p:sp>
      <p:sp>
        <p:nvSpPr>
          <p:cNvPr id="1032" name="Rectangle 8">
            <a:extLst>
              <a:ext uri="{FF2B5EF4-FFF2-40B4-BE49-F238E27FC236}">
                <a16:creationId xmlns:a16="http://schemas.microsoft.com/office/drawing/2014/main" id="{C9DECD30-0999-324B-884F-17B6958BE4C6}"/>
              </a:ext>
            </a:extLst>
          </p:cNvPr>
          <p:cNvSpPr>
            <a:spLocks noChangeArrowheads="1"/>
          </p:cNvSpPr>
          <p:nvPr/>
        </p:nvSpPr>
        <p:spPr bwMode="auto">
          <a:xfrm>
            <a:off x="0" y="6096000"/>
            <a:ext cx="342900" cy="3048000"/>
          </a:xfrm>
          <a:prstGeom prst="rect">
            <a:avLst/>
          </a:prstGeom>
          <a:solidFill>
            <a:srgbClr val="336699"/>
          </a:solidFill>
          <a:ln>
            <a:noFill/>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3400">
              <a:latin typeface="Times New Roman" panose="02020603050405020304" pitchFamily="18" charset="0"/>
            </a:endParaRPr>
          </a:p>
        </p:txBody>
      </p:sp>
      <p:sp>
        <p:nvSpPr>
          <p:cNvPr id="253961" name="Text Box 9">
            <a:extLst>
              <a:ext uri="{FF2B5EF4-FFF2-40B4-BE49-F238E27FC236}">
                <a16:creationId xmlns:a16="http://schemas.microsoft.com/office/drawing/2014/main" id="{45AB1DFC-097D-124A-9B3F-6C79521FDB40}"/>
              </a:ext>
            </a:extLst>
          </p:cNvPr>
          <p:cNvSpPr txBox="1">
            <a:spLocks noChangeArrowheads="1"/>
          </p:cNvSpPr>
          <p:nvPr/>
        </p:nvSpPr>
        <p:spPr bwMode="auto">
          <a:xfrm>
            <a:off x="6404446" y="8818563"/>
            <a:ext cx="630883" cy="347341"/>
          </a:xfrm>
          <a:prstGeom prst="rect">
            <a:avLst/>
          </a:prstGeom>
          <a:noFill/>
          <a:ln w="9525">
            <a:noFill/>
            <a:miter lim="800000"/>
            <a:headEnd/>
            <a:tailEnd/>
          </a:ln>
          <a:effectLst/>
        </p:spPr>
        <p:txBody>
          <a:bodyPr wrap="none" lIns="130622" tIns="65311" rIns="130622" bIns="65311">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400" b="1" dirty="0">
                <a:solidFill>
                  <a:srgbClr val="006699"/>
                </a:solidFill>
                <a:latin typeface="Helvetica" panose="020B0604020202020204" pitchFamily="34" charset="0"/>
              </a:rPr>
              <a:t>9.</a:t>
            </a:r>
            <a:fld id="{4F3CCD35-44FD-AA4B-A7FB-4A662AA74EF7}" type="slidenum">
              <a:rPr lang="en-US" altLang="en-US" sz="1400" b="1" smtClean="0">
                <a:solidFill>
                  <a:srgbClr val="006699"/>
                </a:solidFill>
                <a:latin typeface="Helvetica" panose="020B0604020202020204" pitchFamily="34" charset="0"/>
              </a:rPr>
              <a:pPr algn="ctr">
                <a:spcBef>
                  <a:spcPct val="50000"/>
                </a:spcBef>
                <a:defRPr/>
              </a:pPr>
              <a:t>‹#›</a:t>
            </a:fld>
            <a:endParaRPr lang="en-US" altLang="en-US" sz="1400" b="1" dirty="0">
              <a:solidFill>
                <a:srgbClr val="006699"/>
              </a:solidFill>
              <a:latin typeface="Helvetica" panose="020B0604020202020204" pitchFamily="34" charset="0"/>
            </a:endParaRPr>
          </a:p>
        </p:txBody>
      </p:sp>
      <p:sp>
        <p:nvSpPr>
          <p:cNvPr id="253962" name="Text Box 10">
            <a:extLst>
              <a:ext uri="{FF2B5EF4-FFF2-40B4-BE49-F238E27FC236}">
                <a16:creationId xmlns:a16="http://schemas.microsoft.com/office/drawing/2014/main" id="{9DCC7493-40ED-C544-B03F-C6B8CF8840DE}"/>
              </a:ext>
            </a:extLst>
          </p:cNvPr>
          <p:cNvSpPr txBox="1">
            <a:spLocks noChangeArrowheads="1"/>
          </p:cNvSpPr>
          <p:nvPr/>
        </p:nvSpPr>
        <p:spPr bwMode="auto">
          <a:xfrm>
            <a:off x="9734550" y="8783638"/>
            <a:ext cx="4070350" cy="347662"/>
          </a:xfrm>
          <a:prstGeom prst="rect">
            <a:avLst/>
          </a:prstGeom>
          <a:noFill/>
          <a:ln w="9525">
            <a:noFill/>
            <a:miter lim="800000"/>
            <a:headEnd/>
            <a:tailEnd/>
          </a:ln>
          <a:effectLst/>
        </p:spPr>
        <p:txBody>
          <a:bodyPr lIns="130622" tIns="65311" rIns="130622" bIns="65311">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sz="1400" b="1" dirty="0" err="1">
                <a:solidFill>
                  <a:srgbClr val="006699"/>
                </a:solidFill>
                <a:latin typeface="Helvetica" pitchFamily="-84" charset="0"/>
              </a:rPr>
              <a:t>Silberschatz</a:t>
            </a:r>
            <a:r>
              <a:rPr lang="en-US" sz="1400" b="1" dirty="0">
                <a:solidFill>
                  <a:srgbClr val="006699"/>
                </a:solidFill>
                <a:latin typeface="Helvetica" pitchFamily="-84" charset="0"/>
              </a:rPr>
              <a:t>, Galvin and Gagne ©2018</a:t>
            </a:r>
          </a:p>
        </p:txBody>
      </p:sp>
      <p:sp>
        <p:nvSpPr>
          <p:cNvPr id="253963" name="Text Box 11">
            <a:extLst>
              <a:ext uri="{FF2B5EF4-FFF2-40B4-BE49-F238E27FC236}">
                <a16:creationId xmlns:a16="http://schemas.microsoft.com/office/drawing/2014/main" id="{4DFD2912-725D-3349-B809-102C4C3951C0}"/>
              </a:ext>
            </a:extLst>
          </p:cNvPr>
          <p:cNvSpPr txBox="1">
            <a:spLocks noChangeArrowheads="1"/>
          </p:cNvSpPr>
          <p:nvPr userDrawn="1"/>
        </p:nvSpPr>
        <p:spPr bwMode="auto">
          <a:xfrm>
            <a:off x="279400" y="8828088"/>
            <a:ext cx="3827463" cy="347662"/>
          </a:xfrm>
          <a:prstGeom prst="rect">
            <a:avLst/>
          </a:prstGeom>
          <a:noFill/>
          <a:ln w="9525">
            <a:noFill/>
            <a:miter lim="800000"/>
            <a:headEnd/>
            <a:tailEnd/>
          </a:ln>
          <a:effectLst/>
        </p:spPr>
        <p:txBody>
          <a:bodyPr wrap="none" lIns="130622" tIns="65311" rIns="130622" bIns="65311">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400" b="1">
                <a:solidFill>
                  <a:srgbClr val="006699"/>
                </a:solidFill>
                <a:latin typeface="Helvetica" panose="020B0604020202020204" pitchFamily="34" charset="0"/>
              </a:rPr>
              <a:t>Operating System Concepts</a:t>
            </a:r>
            <a:r>
              <a:rPr lang="en-US" altLang="en-US" sz="1400" b="1">
                <a:solidFill>
                  <a:srgbClr val="336699"/>
                </a:solidFill>
                <a:latin typeface="Helvetica" panose="020B0604020202020204" pitchFamily="34" charset="0"/>
              </a:rPr>
              <a:t> – 10</a:t>
            </a:r>
            <a:r>
              <a:rPr lang="en-US" altLang="en-US" sz="1400" b="1" baseline="30000">
                <a:solidFill>
                  <a:srgbClr val="336699"/>
                </a:solidFill>
                <a:latin typeface="Helvetica" panose="020B0604020202020204" pitchFamily="34" charset="0"/>
              </a:rPr>
              <a:t>th</a:t>
            </a:r>
            <a:r>
              <a:rPr lang="en-US" altLang="en-US" sz="1400" b="1">
                <a:solidFill>
                  <a:srgbClr val="336699"/>
                </a:solidFill>
                <a:latin typeface="Helvetica" panose="020B0604020202020204" pitchFamily="34" charset="0"/>
              </a:rPr>
              <a:t> Edition</a:t>
            </a:r>
            <a:endParaRPr lang="en-US" altLang="en-US" sz="1400" b="1">
              <a:solidFill>
                <a:srgbClr val="006699"/>
              </a:solidFill>
              <a:latin typeface="Helvetica" panose="020B0604020202020204" pitchFamily="34" charset="0"/>
            </a:endParaRPr>
          </a:p>
        </p:txBody>
      </p:sp>
      <p:pic>
        <p:nvPicPr>
          <p:cNvPr id="1036" name="Picture 12" descr="dino_6">
            <a:extLst>
              <a:ext uri="{FF2B5EF4-FFF2-40B4-BE49-F238E27FC236}">
                <a16:creationId xmlns:a16="http://schemas.microsoft.com/office/drawing/2014/main" id="{1AA2B45D-F4C6-BA4A-A9D9-92150E7D19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661775" y="7799388"/>
            <a:ext cx="19256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9"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Lst>
  <p:txStyles>
    <p:titleStyle>
      <a:lvl1pPr algn="ctr" rtl="0" eaLnBrk="0" fontAlgn="base" hangingPunct="0">
        <a:spcBef>
          <a:spcPct val="0"/>
        </a:spcBef>
        <a:spcAft>
          <a:spcPct val="0"/>
        </a:spcAft>
        <a:defRPr sz="4600" b="1">
          <a:solidFill>
            <a:srgbClr val="006699"/>
          </a:solidFill>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600" b="1">
          <a:solidFill>
            <a:srgbClr val="006699"/>
          </a:solidFill>
          <a:latin typeface="Arial" charset="0"/>
          <a:ea typeface="MS PGothic" panose="020B0600070205080204" pitchFamily="34" charset="-128"/>
          <a:cs typeface="ＭＳ Ｐゴシック" charset="-128"/>
        </a:defRPr>
      </a:lvl2pPr>
      <a:lvl3pPr algn="ctr" rtl="0" eaLnBrk="0" fontAlgn="base" hangingPunct="0">
        <a:spcBef>
          <a:spcPct val="0"/>
        </a:spcBef>
        <a:spcAft>
          <a:spcPct val="0"/>
        </a:spcAft>
        <a:defRPr sz="4600" b="1">
          <a:solidFill>
            <a:srgbClr val="006699"/>
          </a:solidFill>
          <a:latin typeface="Arial" charset="0"/>
          <a:ea typeface="MS PGothic" panose="020B0600070205080204" pitchFamily="34" charset="-128"/>
          <a:cs typeface="ＭＳ Ｐゴシック" charset="-128"/>
        </a:defRPr>
      </a:lvl3pPr>
      <a:lvl4pPr algn="ctr" rtl="0" eaLnBrk="0" fontAlgn="base" hangingPunct="0">
        <a:spcBef>
          <a:spcPct val="0"/>
        </a:spcBef>
        <a:spcAft>
          <a:spcPct val="0"/>
        </a:spcAft>
        <a:defRPr sz="4600" b="1">
          <a:solidFill>
            <a:srgbClr val="006699"/>
          </a:solidFill>
          <a:latin typeface="Arial" charset="0"/>
          <a:ea typeface="MS PGothic" panose="020B0600070205080204" pitchFamily="34" charset="-128"/>
          <a:cs typeface="ＭＳ Ｐゴシック" charset="-128"/>
        </a:defRPr>
      </a:lvl4pPr>
      <a:lvl5pPr algn="ctr" rtl="0" eaLnBrk="0" fontAlgn="base" hangingPunct="0">
        <a:spcBef>
          <a:spcPct val="0"/>
        </a:spcBef>
        <a:spcAft>
          <a:spcPct val="0"/>
        </a:spcAft>
        <a:defRPr sz="4600" b="1">
          <a:solidFill>
            <a:srgbClr val="006699"/>
          </a:solidFill>
          <a:latin typeface="Arial" charset="0"/>
          <a:ea typeface="MS PGothic" panose="020B0600070205080204" pitchFamily="34" charset="-128"/>
          <a:cs typeface="ＭＳ Ｐゴシック" charset="-128"/>
        </a:defRPr>
      </a:lvl5pPr>
      <a:lvl6pPr marL="653110" algn="ctr" rtl="0" fontAlgn="base">
        <a:spcBef>
          <a:spcPct val="0"/>
        </a:spcBef>
        <a:spcAft>
          <a:spcPct val="0"/>
        </a:spcAft>
        <a:defRPr sz="4600" b="1">
          <a:solidFill>
            <a:srgbClr val="006699"/>
          </a:solidFill>
          <a:latin typeface="Arial" charset="0"/>
        </a:defRPr>
      </a:lvl6pPr>
      <a:lvl7pPr marL="1306220" algn="ctr" rtl="0" fontAlgn="base">
        <a:spcBef>
          <a:spcPct val="0"/>
        </a:spcBef>
        <a:spcAft>
          <a:spcPct val="0"/>
        </a:spcAft>
        <a:defRPr sz="4600" b="1">
          <a:solidFill>
            <a:srgbClr val="006699"/>
          </a:solidFill>
          <a:latin typeface="Arial" charset="0"/>
        </a:defRPr>
      </a:lvl7pPr>
      <a:lvl8pPr marL="1959331" algn="ctr" rtl="0" fontAlgn="base">
        <a:spcBef>
          <a:spcPct val="0"/>
        </a:spcBef>
        <a:spcAft>
          <a:spcPct val="0"/>
        </a:spcAft>
        <a:defRPr sz="4600" b="1">
          <a:solidFill>
            <a:srgbClr val="006699"/>
          </a:solidFill>
          <a:latin typeface="Arial" charset="0"/>
        </a:defRPr>
      </a:lvl8pPr>
      <a:lvl9pPr marL="2612441" algn="ctr" rtl="0" fontAlgn="base">
        <a:spcBef>
          <a:spcPct val="0"/>
        </a:spcBef>
        <a:spcAft>
          <a:spcPct val="0"/>
        </a:spcAft>
        <a:defRPr sz="4600" b="1">
          <a:solidFill>
            <a:srgbClr val="006699"/>
          </a:solidFill>
          <a:latin typeface="Arial" charset="0"/>
        </a:defRPr>
      </a:lvl9pPr>
    </p:titleStyle>
    <p:bodyStyle>
      <a:lvl1pPr marL="488950" indent="-488950" algn="l" rtl="0" eaLnBrk="0" fontAlgn="base" hangingPunct="0">
        <a:spcBef>
          <a:spcPct val="35000"/>
        </a:spcBef>
        <a:spcAft>
          <a:spcPct val="0"/>
        </a:spcAft>
        <a:buClr>
          <a:srgbClr val="993300"/>
        </a:buClr>
        <a:buSzPct val="90000"/>
        <a:buFont typeface="Monotype Sorts" pitchFamily="2"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2"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itchFamily="2"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D454F97-439F-BE44-B8D6-425E4DC50841}"/>
              </a:ext>
            </a:extLst>
          </p:cNvPr>
          <p:cNvSpPr>
            <a:spLocks noGrp="1" noChangeArrowheads="1"/>
          </p:cNvSpPr>
          <p:nvPr>
            <p:ph type="ctrTitle"/>
          </p:nvPr>
        </p:nvSpPr>
        <p:spPr>
          <a:xfrm>
            <a:off x="619125" y="914400"/>
            <a:ext cx="12068175" cy="2836863"/>
          </a:xfrm>
        </p:spPr>
        <p:txBody>
          <a:bodyPr/>
          <a:lstStyle/>
          <a:p>
            <a:pPr eaLnBrk="1" hangingPunct="1"/>
            <a:r>
              <a:rPr lang="en-US" altLang="en-US" sz="5600"/>
              <a:t>Chapter </a:t>
            </a:r>
            <a:r>
              <a:rPr lang="en-US" altLang="zh-CN" sz="5600"/>
              <a:t>9</a:t>
            </a:r>
            <a:r>
              <a:rPr lang="en-US" altLang="en-US" sz="5600"/>
              <a:t>:  </a:t>
            </a:r>
            <a:r>
              <a:rPr lang="en-US" altLang="zh-CN" sz="5600"/>
              <a:t>Main </a:t>
            </a:r>
            <a:r>
              <a:rPr lang="en-US" altLang="en-US" sz="5600"/>
              <a:t>Memory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1905169-FB98-BA44-8EBF-15D9B5DE5D28}"/>
              </a:ext>
            </a:extLst>
          </p:cNvPr>
          <p:cNvSpPr>
            <a:spLocks noGrp="1" noChangeArrowheads="1"/>
          </p:cNvSpPr>
          <p:nvPr>
            <p:ph type="title"/>
          </p:nvPr>
        </p:nvSpPr>
        <p:spPr>
          <a:xfrm>
            <a:off x="1708150" y="369888"/>
            <a:ext cx="11322050" cy="768350"/>
          </a:xfrm>
        </p:spPr>
        <p:txBody>
          <a:bodyPr/>
          <a:lstStyle/>
          <a:p>
            <a:pPr eaLnBrk="1" hangingPunct="1"/>
            <a:r>
              <a:rPr lang="en-US" altLang="en-US"/>
              <a:t>Address Translation and Protection</a:t>
            </a:r>
          </a:p>
        </p:txBody>
      </p:sp>
      <p:sp>
        <p:nvSpPr>
          <p:cNvPr id="21507" name="Rectangle 3">
            <a:extLst>
              <a:ext uri="{FF2B5EF4-FFF2-40B4-BE49-F238E27FC236}">
                <a16:creationId xmlns:a16="http://schemas.microsoft.com/office/drawing/2014/main" id="{A17F1216-650E-444B-8392-744D32DFB7AD}"/>
              </a:ext>
            </a:extLst>
          </p:cNvPr>
          <p:cNvSpPr>
            <a:spLocks noGrp="1" noChangeArrowheads="1"/>
          </p:cNvSpPr>
          <p:nvPr>
            <p:ph type="body" idx="1"/>
          </p:nvPr>
        </p:nvSpPr>
        <p:spPr>
          <a:xfrm>
            <a:off x="647700" y="1452563"/>
            <a:ext cx="12077700" cy="5959475"/>
          </a:xfrm>
        </p:spPr>
        <p:txBody>
          <a:bodyPr/>
          <a:lstStyle/>
          <a:p>
            <a:r>
              <a:rPr lang="en-US" altLang="en-US" sz="2400" dirty="0"/>
              <a:t>In the old days of </a:t>
            </a:r>
            <a:r>
              <a:rPr lang="en-US" altLang="en-US" sz="2400" dirty="0" err="1"/>
              <a:t>uni</a:t>
            </a:r>
            <a:r>
              <a:rPr lang="en-US" altLang="en-US" sz="2400" dirty="0"/>
              <a:t>-programming, only one program can run at the time, thus it occupies “nearly” the entire physical memory</a:t>
            </a:r>
          </a:p>
          <a:p>
            <a:pPr lvl="1"/>
            <a:r>
              <a:rPr lang="en-US" altLang="en-US" sz="2200" dirty="0"/>
              <a:t>No address translation is needed, nor is there any protection</a:t>
            </a:r>
          </a:p>
          <a:p>
            <a:pPr lvl="1">
              <a:buFont typeface="Monotype Sorts" pitchFamily="2" charset="2"/>
              <a:buNone/>
            </a:pPr>
            <a:endParaRPr lang="en-US" altLang="en-US" sz="2200" dirty="0"/>
          </a:p>
          <a:p>
            <a:pPr lvl="1">
              <a:buFont typeface="Monotype Sorts" pitchFamily="2" charset="2"/>
              <a:buNone/>
            </a:pPr>
            <a:endParaRPr lang="en-US" altLang="en-US" sz="2200" dirty="0"/>
          </a:p>
          <a:p>
            <a:pPr lvl="1">
              <a:buFont typeface="Monotype Sorts" pitchFamily="2" charset="2"/>
              <a:buNone/>
            </a:pPr>
            <a:endParaRPr lang="en-US" altLang="en-US" sz="2200" dirty="0"/>
          </a:p>
          <a:p>
            <a:r>
              <a:rPr lang="en-US" altLang="en-US" sz="2400" dirty="0"/>
              <a:t>In the earlier stage of multi-programming such as Windows 3.1 (1990-1992)</a:t>
            </a:r>
          </a:p>
          <a:p>
            <a:pPr lvl="1"/>
            <a:r>
              <a:rPr lang="en-US" altLang="en-US" sz="2200" dirty="0"/>
              <a:t>N</a:t>
            </a:r>
            <a:r>
              <a:rPr lang="en-US" altLang="zh-CN" sz="2200" dirty="0"/>
              <a:t>o address translation, binding occurs at link or loader time – address adjusted when programs are loaded into memory. Bugs in programs can crash the system</a:t>
            </a:r>
          </a:p>
          <a:p>
            <a:pPr lvl="1"/>
            <a:r>
              <a:rPr lang="en-US" altLang="zh-CN" sz="2200" dirty="0"/>
              <a:t>Protection was added later using </a:t>
            </a:r>
            <a:r>
              <a:rPr lang="en-US" altLang="zh-CN" sz="2200" b="1" dirty="0"/>
              <a:t>base</a:t>
            </a:r>
            <a:r>
              <a:rPr lang="en-US" altLang="zh-CN" sz="2200" dirty="0"/>
              <a:t> and </a:t>
            </a:r>
            <a:r>
              <a:rPr lang="en-US" altLang="zh-CN" sz="2200" b="1" dirty="0"/>
              <a:t>limit</a:t>
            </a:r>
            <a:r>
              <a:rPr lang="en-US" altLang="zh-CN" sz="2200" dirty="0"/>
              <a:t> </a:t>
            </a:r>
            <a:r>
              <a:rPr lang="en-US" altLang="zh-CN" sz="2200" b="1" dirty="0"/>
              <a:t>registers</a:t>
            </a:r>
            <a:r>
              <a:rPr lang="en-US" altLang="zh-CN" sz="2200" dirty="0"/>
              <a:t>, preventing illegal access by another user program</a:t>
            </a:r>
          </a:p>
          <a:p>
            <a:endParaRPr lang="en-US" altLang="zh-CN" sz="2200" dirty="0"/>
          </a:p>
          <a:p>
            <a:endParaRPr lang="en-US" altLang="en-US" sz="2200" dirty="0"/>
          </a:p>
          <a:p>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A688832-F39B-E24A-A00D-BA3D143ED710}"/>
              </a:ext>
            </a:extLst>
          </p:cNvPr>
          <p:cNvSpPr>
            <a:spLocks noGrp="1" noChangeArrowheads="1"/>
          </p:cNvSpPr>
          <p:nvPr>
            <p:ph type="title"/>
          </p:nvPr>
        </p:nvSpPr>
        <p:spPr>
          <a:xfrm>
            <a:off x="1708150" y="369888"/>
            <a:ext cx="11322050" cy="768350"/>
          </a:xfrm>
        </p:spPr>
        <p:txBody>
          <a:bodyPr/>
          <a:lstStyle/>
          <a:p>
            <a:pPr eaLnBrk="1" hangingPunct="1"/>
            <a:r>
              <a:rPr lang="en-US" altLang="en-US"/>
              <a:t>Logical vs. Physical Address Space</a:t>
            </a:r>
          </a:p>
        </p:txBody>
      </p:sp>
      <p:sp>
        <p:nvSpPr>
          <p:cNvPr id="23555" name="Rectangle 3">
            <a:extLst>
              <a:ext uri="{FF2B5EF4-FFF2-40B4-BE49-F238E27FC236}">
                <a16:creationId xmlns:a16="http://schemas.microsoft.com/office/drawing/2014/main" id="{FE2E922C-ECDD-3B4A-9866-6A5B8D4BE1C8}"/>
              </a:ext>
            </a:extLst>
          </p:cNvPr>
          <p:cNvSpPr>
            <a:spLocks noGrp="1" noChangeArrowheads="1"/>
          </p:cNvSpPr>
          <p:nvPr>
            <p:ph type="body" idx="1"/>
          </p:nvPr>
        </p:nvSpPr>
        <p:spPr>
          <a:xfrm>
            <a:off x="584200" y="1336675"/>
            <a:ext cx="12223750" cy="7350125"/>
          </a:xfrm>
        </p:spPr>
        <p:txBody>
          <a:bodyPr/>
          <a:lstStyle/>
          <a:p>
            <a:r>
              <a:rPr lang="en-US" altLang="en-US" sz="2400"/>
              <a:t>Recall: address space</a:t>
            </a:r>
          </a:p>
          <a:p>
            <a:pPr lvl="1"/>
            <a:r>
              <a:rPr lang="en-US" altLang="en-US" sz="2200"/>
              <a:t>All the addresses and space a process can “touch”</a:t>
            </a:r>
          </a:p>
          <a:p>
            <a:pPr lvl="1"/>
            <a:r>
              <a:rPr lang="en-US" altLang="en-US" sz="2200"/>
              <a:t>Each process has its own unique address space, different from kernel address space</a:t>
            </a:r>
          </a:p>
          <a:p>
            <a:r>
              <a:rPr lang="en-US" altLang="en-US" sz="2400"/>
              <a:t>Consequently, there are two views of memory</a:t>
            </a:r>
          </a:p>
          <a:p>
            <a:pPr lvl="1"/>
            <a:r>
              <a:rPr lang="en-US" altLang="en-US" sz="2200">
                <a:solidFill>
                  <a:srgbClr val="3366FF"/>
                </a:solidFill>
              </a:rPr>
              <a:t>Logical address </a:t>
            </a:r>
            <a:r>
              <a:rPr lang="en-US" altLang="en-US" sz="2200"/>
              <a:t>– generated by the CPU; also referred to as </a:t>
            </a:r>
            <a:r>
              <a:rPr lang="en-US" altLang="en-US" sz="2200">
                <a:solidFill>
                  <a:srgbClr val="3366FF"/>
                </a:solidFill>
              </a:rPr>
              <a:t>virtual address</a:t>
            </a:r>
          </a:p>
          <a:p>
            <a:pPr lvl="1"/>
            <a:r>
              <a:rPr lang="en-US" altLang="en-US" sz="2200">
                <a:solidFill>
                  <a:srgbClr val="3366FF"/>
                </a:solidFill>
              </a:rPr>
              <a:t>Physical address </a:t>
            </a:r>
            <a:r>
              <a:rPr lang="en-US" altLang="en-US" sz="2200"/>
              <a:t>– address seen by the memory </a:t>
            </a:r>
          </a:p>
          <a:p>
            <a:pPr lvl="1"/>
            <a:r>
              <a:rPr lang="en-US" altLang="en-US" sz="2200"/>
              <a:t>The translation is done by memory </a:t>
            </a:r>
            <a:r>
              <a:rPr lang="en-HK" altLang="en-US" sz="2200"/>
              <a:t>management </a:t>
            </a:r>
            <a:r>
              <a:rPr lang="en-US" altLang="en-US" sz="2200"/>
              <a:t>unit or MMU – hardware device</a:t>
            </a:r>
          </a:p>
          <a:p>
            <a:r>
              <a:rPr lang="en-US" altLang="en-US" sz="2400"/>
              <a:t>Translation makes it much easier to implement protection</a:t>
            </a:r>
          </a:p>
          <a:p>
            <a:pPr lvl="1"/>
            <a:r>
              <a:rPr lang="en-US" altLang="en-US" sz="2200"/>
              <a:t>To ensure a process can not access another process’s address space.</a:t>
            </a:r>
            <a:endParaRPr lang="en-US" altLang="en-US"/>
          </a:p>
          <a:p>
            <a:r>
              <a:rPr lang="en-US" altLang="en-US" sz="2400"/>
              <a:t>Logical and physical addresses are the same if compile-time and load-time address-binding schemes are used (in old days); logical (virtual) and physical addresses differ only in execution-time address-binding scheme</a:t>
            </a:r>
          </a:p>
          <a:p>
            <a:pPr lvl="1"/>
            <a:r>
              <a:rPr lang="en-US" altLang="en-US" sz="2200">
                <a:solidFill>
                  <a:srgbClr val="3366FF"/>
                </a:solidFill>
              </a:rPr>
              <a:t>Logical address space </a:t>
            </a:r>
            <a:r>
              <a:rPr lang="en-US" altLang="en-US" sz="2200"/>
              <a:t>is the set of all logical addresses generated by a program</a:t>
            </a:r>
          </a:p>
          <a:p>
            <a:pPr lvl="1"/>
            <a:r>
              <a:rPr lang="en-US" altLang="en-US" sz="2200">
                <a:solidFill>
                  <a:srgbClr val="3366FF"/>
                </a:solidFill>
              </a:rPr>
              <a:t>Physical address space </a:t>
            </a:r>
            <a:r>
              <a:rPr lang="en-US" altLang="en-US" sz="2200"/>
              <a:t>is the set of all physical addresses generated by a program</a:t>
            </a:r>
          </a:p>
          <a:p>
            <a:endParaRPr lang="en-US" altLang="en-US" sz="2200"/>
          </a:p>
          <a:p>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F22BA41-D786-AF47-9498-7DACAAD7426D}"/>
              </a:ext>
            </a:extLst>
          </p:cNvPr>
          <p:cNvSpPr>
            <a:spLocks noGrp="1" noChangeArrowheads="1"/>
          </p:cNvSpPr>
          <p:nvPr>
            <p:ph type="title"/>
          </p:nvPr>
        </p:nvSpPr>
        <p:spPr>
          <a:xfrm>
            <a:off x="1271588" y="369888"/>
            <a:ext cx="11758612" cy="768350"/>
          </a:xfrm>
        </p:spPr>
        <p:txBody>
          <a:bodyPr/>
          <a:lstStyle/>
          <a:p>
            <a:pPr eaLnBrk="1" hangingPunct="1"/>
            <a:r>
              <a:rPr lang="en-US" altLang="en-US"/>
              <a:t>Memory-Management Unit (MMU)</a:t>
            </a:r>
          </a:p>
        </p:txBody>
      </p:sp>
      <p:sp>
        <p:nvSpPr>
          <p:cNvPr id="25603" name="Rectangle 3">
            <a:extLst>
              <a:ext uri="{FF2B5EF4-FFF2-40B4-BE49-F238E27FC236}">
                <a16:creationId xmlns:a16="http://schemas.microsoft.com/office/drawing/2014/main" id="{C104AC74-F2C1-CB4F-8987-1D084F944168}"/>
              </a:ext>
            </a:extLst>
          </p:cNvPr>
          <p:cNvSpPr>
            <a:spLocks noGrp="1" noChangeArrowheads="1"/>
          </p:cNvSpPr>
          <p:nvPr>
            <p:ph type="body" idx="1"/>
          </p:nvPr>
        </p:nvSpPr>
        <p:spPr>
          <a:xfrm>
            <a:off x="649288" y="1228725"/>
            <a:ext cx="12117387" cy="3081338"/>
          </a:xfrm>
        </p:spPr>
        <p:txBody>
          <a:bodyPr/>
          <a:lstStyle/>
          <a:p>
            <a:r>
              <a:rPr lang="en-US" altLang="en-US" sz="2200"/>
              <a:t>MMU is a hardware mechanism that at runtime maps virtual address to physical address</a:t>
            </a:r>
          </a:p>
          <a:p>
            <a:r>
              <a:rPr lang="en-US" altLang="en-US" sz="2200"/>
              <a:t>There are many different mapping methods, covered in the rest of this chapter</a:t>
            </a:r>
          </a:p>
          <a:p>
            <a:r>
              <a:rPr lang="en-US" altLang="en-US" sz="2200"/>
              <a:t>To start, consider a simple scheme where the value in the </a:t>
            </a:r>
            <a:r>
              <a:rPr lang="en-US" altLang="en-US" sz="2400">
                <a:solidFill>
                  <a:srgbClr val="0000FF"/>
                </a:solidFill>
              </a:rPr>
              <a:t>relocation register </a:t>
            </a:r>
            <a:r>
              <a:rPr lang="en-US" altLang="en-US" sz="2200"/>
              <a:t>is added to every address generated by a user process at the time it is sent to memory</a:t>
            </a:r>
            <a:endParaRPr lang="en-US" altLang="en-US"/>
          </a:p>
          <a:p>
            <a:pPr lvl="1"/>
            <a:r>
              <a:rPr lang="en-US" altLang="zh-CN" sz="2000"/>
              <a:t>User programs never accesses the real physical addresses</a:t>
            </a:r>
            <a:endParaRPr lang="en-US" altLang="en-US" sz="2000"/>
          </a:p>
          <a:p>
            <a:r>
              <a:rPr lang="en-US" altLang="en-US" sz="2200"/>
              <a:t>The user program deals with </a:t>
            </a:r>
            <a:r>
              <a:rPr lang="en-US" altLang="en-US" sz="2200">
                <a:solidFill>
                  <a:srgbClr val="3366FF"/>
                </a:solidFill>
              </a:rPr>
              <a:t>logical addresses</a:t>
            </a:r>
            <a:r>
              <a:rPr lang="en-US" altLang="en-US" sz="2200"/>
              <a:t>; it never sees the </a:t>
            </a:r>
            <a:r>
              <a:rPr lang="en-US" altLang="en-US" sz="2200">
                <a:solidFill>
                  <a:srgbClr val="3366FF"/>
                </a:solidFill>
              </a:rPr>
              <a:t>real physical addresses</a:t>
            </a:r>
            <a:endParaRPr lang="en-US" altLang="en-US"/>
          </a:p>
          <a:p>
            <a:pPr lvl="1"/>
            <a:r>
              <a:rPr lang="en-US" altLang="en-US" sz="2000"/>
              <a:t>Execution-time binding occurs when reference is made to the actual location in memory</a:t>
            </a:r>
          </a:p>
        </p:txBody>
      </p:sp>
      <p:pic>
        <p:nvPicPr>
          <p:cNvPr id="25604" name="Picture 5">
            <a:extLst>
              <a:ext uri="{FF2B5EF4-FFF2-40B4-BE49-F238E27FC236}">
                <a16:creationId xmlns:a16="http://schemas.microsoft.com/office/drawing/2014/main" id="{F64350F9-9BD8-AA42-91EC-D12D94ADF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88" y="4400550"/>
            <a:ext cx="6129337"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1A60F65A-5DC4-FC4B-AEE6-B7103F08B595}"/>
              </a:ext>
            </a:extLst>
          </p:cNvPr>
          <p:cNvSpPr>
            <a:spLocks noGrp="1" noChangeArrowheads="1"/>
          </p:cNvSpPr>
          <p:nvPr>
            <p:ph type="title"/>
          </p:nvPr>
        </p:nvSpPr>
        <p:spPr>
          <a:xfrm>
            <a:off x="1300163" y="369888"/>
            <a:ext cx="11730037" cy="768350"/>
          </a:xfrm>
        </p:spPr>
        <p:txBody>
          <a:bodyPr/>
          <a:lstStyle/>
          <a:p>
            <a:pPr eaLnBrk="1" hangingPunct="1"/>
            <a:r>
              <a:rPr lang="en-US" altLang="en-US"/>
              <a:t>Contiguous Allocation</a:t>
            </a:r>
          </a:p>
        </p:txBody>
      </p:sp>
      <p:sp>
        <p:nvSpPr>
          <p:cNvPr id="27651" name="Rectangle 1027">
            <a:extLst>
              <a:ext uri="{FF2B5EF4-FFF2-40B4-BE49-F238E27FC236}">
                <a16:creationId xmlns:a16="http://schemas.microsoft.com/office/drawing/2014/main" id="{81520D29-DFAC-0E43-9FCF-1288523D4CB8}"/>
              </a:ext>
            </a:extLst>
          </p:cNvPr>
          <p:cNvSpPr>
            <a:spLocks noGrp="1" noChangeArrowheads="1"/>
          </p:cNvSpPr>
          <p:nvPr>
            <p:ph type="body" idx="1"/>
          </p:nvPr>
        </p:nvSpPr>
        <p:spPr>
          <a:xfrm>
            <a:off x="657225" y="1392238"/>
            <a:ext cx="12260263" cy="6797675"/>
          </a:xfrm>
        </p:spPr>
        <p:txBody>
          <a:bodyPr/>
          <a:lstStyle/>
          <a:p>
            <a:r>
              <a:rPr lang="en-US" altLang="en-US" sz="2200"/>
              <a:t>Contiguous allocation is one of the early memory allocation methods</a:t>
            </a:r>
          </a:p>
          <a:p>
            <a:r>
              <a:rPr lang="en-US" altLang="en-US" sz="2200"/>
              <a:t>Main memory is usually divided into two </a:t>
            </a:r>
            <a:r>
              <a:rPr lang="en-US" altLang="en-US" sz="2200">
                <a:solidFill>
                  <a:srgbClr val="0000FF"/>
                </a:solidFill>
              </a:rPr>
              <a:t>partitions </a:t>
            </a:r>
            <a:r>
              <a:rPr lang="en-US" altLang="en-US" sz="2200"/>
              <a:t>– one for operating system and one for user processes</a:t>
            </a:r>
          </a:p>
          <a:p>
            <a:r>
              <a:rPr lang="en-HK" altLang="en-US" sz="2200"/>
              <a:t>The operating system can be placed in either low memory addresses or high memory addresses,  depending on many factors, such as the location of the interrupt vector</a:t>
            </a:r>
          </a:p>
          <a:p>
            <a:r>
              <a:rPr lang="en-HK" altLang="en-US" sz="2200"/>
              <a:t>Many operating systems (including Linux and Windows) place the operating system in high memory</a:t>
            </a:r>
          </a:p>
          <a:p>
            <a:r>
              <a:rPr lang="en-HK" altLang="en-US" sz="2200"/>
              <a:t>In a multi-programmed operating system, several user processes reside in memory at the same time. In </a:t>
            </a:r>
            <a:r>
              <a:rPr lang="en-US" altLang="en-US" sz="2200">
                <a:solidFill>
                  <a:srgbClr val="FF0000"/>
                </a:solidFill>
              </a:rPr>
              <a:t>contiguous memory allocation, </a:t>
            </a:r>
            <a:r>
              <a:rPr lang="en-US" altLang="en-US" sz="2200"/>
              <a:t>each process contained in a </a:t>
            </a:r>
            <a:r>
              <a:rPr lang="en-US" altLang="en-US" sz="2200">
                <a:solidFill>
                  <a:srgbClr val="3366FF"/>
                </a:solidFill>
              </a:rPr>
              <a:t>single section of memory  </a:t>
            </a:r>
            <a:r>
              <a:rPr lang="en-HK" altLang="en-US" sz="2200"/>
              <a:t>that is contiguous to the section containing the next process.</a:t>
            </a:r>
            <a:br>
              <a:rPr lang="en-US" altLang="en-US" sz="2000"/>
            </a:br>
            <a:endParaRPr lang="en-US" altLang="en-US" sz="2000"/>
          </a:p>
          <a:p>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F507EBC2-F4DC-5A4E-9ED1-DBB01C634E57}"/>
              </a:ext>
            </a:extLst>
          </p:cNvPr>
          <p:cNvSpPr>
            <a:spLocks noGrp="1" noChangeArrowheads="1"/>
          </p:cNvSpPr>
          <p:nvPr>
            <p:ph type="title"/>
          </p:nvPr>
        </p:nvSpPr>
        <p:spPr>
          <a:xfrm>
            <a:off x="1031875" y="0"/>
            <a:ext cx="12663488" cy="1163638"/>
          </a:xfrm>
        </p:spPr>
        <p:txBody>
          <a:bodyPr/>
          <a:lstStyle/>
          <a:p>
            <a:pPr eaLnBrk="1" hangingPunct="1"/>
            <a:r>
              <a:rPr lang="en-US" altLang="en-US" sz="3600"/>
              <a:t>Hardware Support for Relocation and Limit Registers</a:t>
            </a:r>
          </a:p>
        </p:txBody>
      </p:sp>
      <p:pic>
        <p:nvPicPr>
          <p:cNvPr id="29699" name="Picture 4" descr="8">
            <a:extLst>
              <a:ext uri="{FF2B5EF4-FFF2-40B4-BE49-F238E27FC236}">
                <a16:creationId xmlns:a16="http://schemas.microsoft.com/office/drawing/2014/main" id="{385DB963-6C19-0840-926E-5401E4F1B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475" y="4352925"/>
            <a:ext cx="8186738"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27">
            <a:extLst>
              <a:ext uri="{FF2B5EF4-FFF2-40B4-BE49-F238E27FC236}">
                <a16:creationId xmlns:a16="http://schemas.microsoft.com/office/drawing/2014/main" id="{DDF6A6CF-8277-D94E-817F-B04FBC7D8999}"/>
              </a:ext>
            </a:extLst>
          </p:cNvPr>
          <p:cNvSpPr txBox="1">
            <a:spLocks noChangeArrowheads="1"/>
          </p:cNvSpPr>
          <p:nvPr/>
        </p:nvSpPr>
        <p:spPr bwMode="auto">
          <a:xfrm>
            <a:off x="657225" y="1392238"/>
            <a:ext cx="12260263" cy="2576512"/>
          </a:xfrm>
          <a:prstGeom prst="rect">
            <a:avLst/>
          </a:prstGeom>
          <a:noFill/>
          <a:ln>
            <a:noFill/>
          </a:ln>
        </p:spPr>
        <p:txBody>
          <a:bodyPr lIns="130622" tIns="65311" rIns="130622" bIns="65311"/>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altLang="en-US" sz="2200" kern="0" dirty="0">
                <a:solidFill>
                  <a:srgbClr val="0000FF"/>
                </a:solidFill>
              </a:rPr>
              <a:t>Relocation register </a:t>
            </a:r>
            <a:r>
              <a:rPr lang="en-US" altLang="en-US" sz="2200" kern="0" dirty="0"/>
              <a:t>and</a:t>
            </a:r>
            <a:r>
              <a:rPr lang="en-US" altLang="en-US" sz="2200" kern="0" dirty="0">
                <a:solidFill>
                  <a:srgbClr val="0000FF"/>
                </a:solidFill>
              </a:rPr>
              <a:t> limit register </a:t>
            </a:r>
            <a:r>
              <a:rPr lang="en-US" altLang="en-US" sz="2200" kern="0" dirty="0"/>
              <a:t>are used to protect user processes from each other, and from changing operating-system code and data</a:t>
            </a:r>
          </a:p>
          <a:p>
            <a:pPr lvl="1">
              <a:defRPr/>
            </a:pPr>
            <a:r>
              <a:rPr lang="en-US" altLang="en-US" sz="2000" kern="0" dirty="0">
                <a:solidFill>
                  <a:srgbClr val="0000FF"/>
                </a:solidFill>
              </a:rPr>
              <a:t>Relocation register </a:t>
            </a:r>
            <a:r>
              <a:rPr lang="en-US" altLang="en-US" sz="2000" kern="0" dirty="0"/>
              <a:t>contains value of the smallest physical address</a:t>
            </a:r>
          </a:p>
          <a:p>
            <a:pPr lvl="1">
              <a:defRPr/>
            </a:pPr>
            <a:r>
              <a:rPr lang="en-US" altLang="en-US" sz="2000" kern="0" dirty="0">
                <a:solidFill>
                  <a:srgbClr val="0000FF"/>
                </a:solidFill>
              </a:rPr>
              <a:t>Limit register </a:t>
            </a:r>
            <a:r>
              <a:rPr lang="en-US" altLang="en-US" sz="2000" kern="0" dirty="0"/>
              <a:t>contains range of logical addresses – each logical address must be less than the limit register </a:t>
            </a:r>
          </a:p>
          <a:p>
            <a:pPr lvl="1">
              <a:defRPr/>
            </a:pPr>
            <a:r>
              <a:rPr lang="en-US" altLang="en-US" sz="2000" kern="0" dirty="0">
                <a:solidFill>
                  <a:srgbClr val="0000FF"/>
                </a:solidFill>
              </a:rPr>
              <a:t>MMU </a:t>
            </a:r>
            <a:r>
              <a:rPr lang="en-US" altLang="en-US" sz="2000" kern="0" dirty="0"/>
              <a:t>maps logical address dynamically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8BDA924-C39B-B249-976E-1F86C9285B26}"/>
              </a:ext>
            </a:extLst>
          </p:cNvPr>
          <p:cNvSpPr>
            <a:spLocks noGrp="1" noChangeArrowheads="1"/>
          </p:cNvSpPr>
          <p:nvPr>
            <p:ph type="title"/>
          </p:nvPr>
        </p:nvSpPr>
        <p:spPr>
          <a:xfrm>
            <a:off x="1371600" y="369888"/>
            <a:ext cx="11658600" cy="768350"/>
          </a:xfrm>
        </p:spPr>
        <p:txBody>
          <a:bodyPr/>
          <a:lstStyle/>
          <a:p>
            <a:pPr eaLnBrk="1" hangingPunct="1"/>
            <a:r>
              <a:rPr lang="en-US" altLang="en-US"/>
              <a:t>Contiguous Allocation (Cont.)</a:t>
            </a:r>
          </a:p>
        </p:txBody>
      </p:sp>
      <p:sp>
        <p:nvSpPr>
          <p:cNvPr id="31747" name="Rectangle 3">
            <a:extLst>
              <a:ext uri="{FF2B5EF4-FFF2-40B4-BE49-F238E27FC236}">
                <a16:creationId xmlns:a16="http://schemas.microsoft.com/office/drawing/2014/main" id="{7052F726-6ED7-9B40-8F8D-C4DAEDFB6178}"/>
              </a:ext>
            </a:extLst>
          </p:cNvPr>
          <p:cNvSpPr>
            <a:spLocks noGrp="1" noChangeArrowheads="1"/>
          </p:cNvSpPr>
          <p:nvPr>
            <p:ph type="body" idx="1"/>
          </p:nvPr>
        </p:nvSpPr>
        <p:spPr>
          <a:xfrm>
            <a:off x="787400" y="1363663"/>
            <a:ext cx="11780838" cy="3165475"/>
          </a:xfrm>
        </p:spPr>
        <p:txBody>
          <a:bodyPr/>
          <a:lstStyle/>
          <a:p>
            <a:r>
              <a:rPr lang="en-US" altLang="en-US" sz="2200"/>
              <a:t>Multiple-partition allocations</a:t>
            </a:r>
          </a:p>
          <a:p>
            <a:pPr lvl="1"/>
            <a:r>
              <a:rPr lang="en-US" altLang="en-US" sz="2000"/>
              <a:t>Degree of multiprogramming is bounded by number of partitions</a:t>
            </a:r>
          </a:p>
          <a:p>
            <a:pPr lvl="1"/>
            <a:r>
              <a:rPr lang="en-US" altLang="en-US" sz="2000">
                <a:solidFill>
                  <a:srgbClr val="0000FF"/>
                </a:solidFill>
              </a:rPr>
              <a:t>Variable-partition </a:t>
            </a:r>
            <a:r>
              <a:rPr lang="en-US" altLang="en-US" sz="2000"/>
              <a:t>sizes (sized to a given process’ needs)</a:t>
            </a:r>
          </a:p>
          <a:p>
            <a:pPr lvl="1"/>
            <a:r>
              <a:rPr lang="en-US" altLang="en-US" sz="2000">
                <a:solidFill>
                  <a:srgbClr val="0000FF"/>
                </a:solidFill>
              </a:rPr>
              <a:t>Hole</a:t>
            </a:r>
            <a:r>
              <a:rPr lang="en-US" altLang="en-US" sz="2000"/>
              <a:t> – block of available memory; holes of various size are scattered throughout memory</a:t>
            </a:r>
          </a:p>
          <a:p>
            <a:pPr lvl="1"/>
            <a:r>
              <a:rPr lang="en-US" altLang="en-US" sz="2000"/>
              <a:t>When a process arrives, it is allocated memory from a hole large enough to accommodate it</a:t>
            </a:r>
          </a:p>
          <a:p>
            <a:pPr lvl="1"/>
            <a:r>
              <a:rPr lang="en-US" altLang="en-US" sz="2000"/>
              <a:t>Process exiting frees its partition, adjacent free partitions combined</a:t>
            </a:r>
          </a:p>
          <a:p>
            <a:pPr lvl="1"/>
            <a:r>
              <a:rPr lang="en-US" altLang="en-US" sz="2000"/>
              <a:t>Operating system maintains information about: a) allocated partitions; b) free partitions (hole)</a:t>
            </a:r>
          </a:p>
        </p:txBody>
      </p:sp>
      <p:sp>
        <p:nvSpPr>
          <p:cNvPr id="31748" name="Rectangle 4">
            <a:extLst>
              <a:ext uri="{FF2B5EF4-FFF2-40B4-BE49-F238E27FC236}">
                <a16:creationId xmlns:a16="http://schemas.microsoft.com/office/drawing/2014/main" id="{A35F23AF-9093-AC49-A82D-3DB519F64A66}"/>
              </a:ext>
            </a:extLst>
          </p:cNvPr>
          <p:cNvSpPr>
            <a:spLocks noChangeArrowheads="1"/>
          </p:cNvSpPr>
          <p:nvPr/>
        </p:nvSpPr>
        <p:spPr bwMode="auto">
          <a:xfrm>
            <a:off x="1765300" y="5287963"/>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49" name="Line 5">
            <a:extLst>
              <a:ext uri="{FF2B5EF4-FFF2-40B4-BE49-F238E27FC236}">
                <a16:creationId xmlns:a16="http://schemas.microsoft.com/office/drawing/2014/main" id="{78B3F201-6FE9-F142-BF19-1F34C9682346}"/>
              </a:ext>
            </a:extLst>
          </p:cNvPr>
          <p:cNvSpPr>
            <a:spLocks noChangeShapeType="1"/>
          </p:cNvSpPr>
          <p:nvPr/>
        </p:nvSpPr>
        <p:spPr bwMode="auto">
          <a:xfrm>
            <a:off x="1765300" y="57721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50" name="Line 6">
            <a:extLst>
              <a:ext uri="{FF2B5EF4-FFF2-40B4-BE49-F238E27FC236}">
                <a16:creationId xmlns:a16="http://schemas.microsoft.com/office/drawing/2014/main" id="{60376F2E-D6DB-B94D-88CD-60277EDDEB73}"/>
              </a:ext>
            </a:extLst>
          </p:cNvPr>
          <p:cNvSpPr>
            <a:spLocks noChangeShapeType="1"/>
          </p:cNvSpPr>
          <p:nvPr/>
        </p:nvSpPr>
        <p:spPr bwMode="auto">
          <a:xfrm>
            <a:off x="1765300" y="6319838"/>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51" name="Line 7">
            <a:extLst>
              <a:ext uri="{FF2B5EF4-FFF2-40B4-BE49-F238E27FC236}">
                <a16:creationId xmlns:a16="http://schemas.microsoft.com/office/drawing/2014/main" id="{7A3DBCF4-B6DE-0343-8869-98DEC245B717}"/>
              </a:ext>
            </a:extLst>
          </p:cNvPr>
          <p:cNvSpPr>
            <a:spLocks noChangeShapeType="1"/>
          </p:cNvSpPr>
          <p:nvPr/>
        </p:nvSpPr>
        <p:spPr bwMode="auto">
          <a:xfrm>
            <a:off x="1765300" y="75628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52" name="Text Box 8">
            <a:extLst>
              <a:ext uri="{FF2B5EF4-FFF2-40B4-BE49-F238E27FC236}">
                <a16:creationId xmlns:a16="http://schemas.microsoft.com/office/drawing/2014/main" id="{2D626400-3896-F24E-B941-443F4C3B3BA2}"/>
              </a:ext>
            </a:extLst>
          </p:cNvPr>
          <p:cNvSpPr txBox="1">
            <a:spLocks noChangeArrowheads="1"/>
          </p:cNvSpPr>
          <p:nvPr/>
        </p:nvSpPr>
        <p:spPr bwMode="auto">
          <a:xfrm>
            <a:off x="2236788" y="5270500"/>
            <a:ext cx="6350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OS</a:t>
            </a:r>
          </a:p>
        </p:txBody>
      </p:sp>
      <p:sp>
        <p:nvSpPr>
          <p:cNvPr id="31753" name="Text Box 9">
            <a:extLst>
              <a:ext uri="{FF2B5EF4-FFF2-40B4-BE49-F238E27FC236}">
                <a16:creationId xmlns:a16="http://schemas.microsoft.com/office/drawing/2014/main" id="{C8D75469-5673-A44C-B4D0-DFE6B8731272}"/>
              </a:ext>
            </a:extLst>
          </p:cNvPr>
          <p:cNvSpPr txBox="1">
            <a:spLocks noChangeArrowheads="1"/>
          </p:cNvSpPr>
          <p:nvPr/>
        </p:nvSpPr>
        <p:spPr bwMode="auto">
          <a:xfrm>
            <a:off x="1765300" y="5864225"/>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5</a:t>
            </a:r>
          </a:p>
        </p:txBody>
      </p:sp>
      <p:sp>
        <p:nvSpPr>
          <p:cNvPr id="31754" name="Text Box 10">
            <a:extLst>
              <a:ext uri="{FF2B5EF4-FFF2-40B4-BE49-F238E27FC236}">
                <a16:creationId xmlns:a16="http://schemas.microsoft.com/office/drawing/2014/main" id="{B3B3112C-0542-6844-A2E8-A2BC6F41F62F}"/>
              </a:ext>
            </a:extLst>
          </p:cNvPr>
          <p:cNvSpPr txBox="1">
            <a:spLocks noChangeArrowheads="1"/>
          </p:cNvSpPr>
          <p:nvPr/>
        </p:nvSpPr>
        <p:spPr bwMode="auto">
          <a:xfrm>
            <a:off x="1765300" y="6773863"/>
            <a:ext cx="16002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8</a:t>
            </a:r>
          </a:p>
        </p:txBody>
      </p:sp>
      <p:sp>
        <p:nvSpPr>
          <p:cNvPr id="31755" name="Text Box 11">
            <a:extLst>
              <a:ext uri="{FF2B5EF4-FFF2-40B4-BE49-F238E27FC236}">
                <a16:creationId xmlns:a16="http://schemas.microsoft.com/office/drawing/2014/main" id="{D36A9D20-EB55-7949-8B99-AE6D1CAAF952}"/>
              </a:ext>
            </a:extLst>
          </p:cNvPr>
          <p:cNvSpPr txBox="1">
            <a:spLocks noChangeArrowheads="1"/>
          </p:cNvSpPr>
          <p:nvPr/>
        </p:nvSpPr>
        <p:spPr bwMode="auto">
          <a:xfrm>
            <a:off x="1765300" y="75692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2</a:t>
            </a:r>
          </a:p>
        </p:txBody>
      </p:sp>
      <p:sp>
        <p:nvSpPr>
          <p:cNvPr id="31756" name="Rectangle 14">
            <a:extLst>
              <a:ext uri="{FF2B5EF4-FFF2-40B4-BE49-F238E27FC236}">
                <a16:creationId xmlns:a16="http://schemas.microsoft.com/office/drawing/2014/main" id="{4EE9A859-2E80-9248-B15F-9F3340D2B6FF}"/>
              </a:ext>
            </a:extLst>
          </p:cNvPr>
          <p:cNvSpPr>
            <a:spLocks noChangeArrowheads="1"/>
          </p:cNvSpPr>
          <p:nvPr/>
        </p:nvSpPr>
        <p:spPr bwMode="auto">
          <a:xfrm>
            <a:off x="4508500" y="5287963"/>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57" name="Line 15">
            <a:extLst>
              <a:ext uri="{FF2B5EF4-FFF2-40B4-BE49-F238E27FC236}">
                <a16:creationId xmlns:a16="http://schemas.microsoft.com/office/drawing/2014/main" id="{22C28A67-B1DF-C040-BB27-6481E8AE9299}"/>
              </a:ext>
            </a:extLst>
          </p:cNvPr>
          <p:cNvSpPr>
            <a:spLocks noChangeShapeType="1"/>
          </p:cNvSpPr>
          <p:nvPr/>
        </p:nvSpPr>
        <p:spPr bwMode="auto">
          <a:xfrm>
            <a:off x="4508500" y="57721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58" name="Line 16">
            <a:extLst>
              <a:ext uri="{FF2B5EF4-FFF2-40B4-BE49-F238E27FC236}">
                <a16:creationId xmlns:a16="http://schemas.microsoft.com/office/drawing/2014/main" id="{65554DBF-CD6F-EE43-AE75-471D10962EC8}"/>
              </a:ext>
            </a:extLst>
          </p:cNvPr>
          <p:cNvSpPr>
            <a:spLocks noChangeShapeType="1"/>
          </p:cNvSpPr>
          <p:nvPr/>
        </p:nvSpPr>
        <p:spPr bwMode="auto">
          <a:xfrm>
            <a:off x="4508500" y="6319838"/>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59" name="Line 17">
            <a:extLst>
              <a:ext uri="{FF2B5EF4-FFF2-40B4-BE49-F238E27FC236}">
                <a16:creationId xmlns:a16="http://schemas.microsoft.com/office/drawing/2014/main" id="{6FA5795C-5953-D84B-A2BF-560D545090C2}"/>
              </a:ext>
            </a:extLst>
          </p:cNvPr>
          <p:cNvSpPr>
            <a:spLocks noChangeShapeType="1"/>
          </p:cNvSpPr>
          <p:nvPr/>
        </p:nvSpPr>
        <p:spPr bwMode="auto">
          <a:xfrm>
            <a:off x="4508500" y="75628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60" name="Text Box 18">
            <a:extLst>
              <a:ext uri="{FF2B5EF4-FFF2-40B4-BE49-F238E27FC236}">
                <a16:creationId xmlns:a16="http://schemas.microsoft.com/office/drawing/2014/main" id="{289315E2-2E28-904D-9537-E6F13A39FE82}"/>
              </a:ext>
            </a:extLst>
          </p:cNvPr>
          <p:cNvSpPr txBox="1">
            <a:spLocks noChangeArrowheads="1"/>
          </p:cNvSpPr>
          <p:nvPr/>
        </p:nvSpPr>
        <p:spPr bwMode="auto">
          <a:xfrm>
            <a:off x="4979988" y="5270500"/>
            <a:ext cx="6350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OS</a:t>
            </a:r>
          </a:p>
        </p:txBody>
      </p:sp>
      <p:sp>
        <p:nvSpPr>
          <p:cNvPr id="31761" name="Text Box 19">
            <a:extLst>
              <a:ext uri="{FF2B5EF4-FFF2-40B4-BE49-F238E27FC236}">
                <a16:creationId xmlns:a16="http://schemas.microsoft.com/office/drawing/2014/main" id="{F7D19ECD-0EB9-9441-B7D0-59DFE81C18D5}"/>
              </a:ext>
            </a:extLst>
          </p:cNvPr>
          <p:cNvSpPr txBox="1">
            <a:spLocks noChangeArrowheads="1"/>
          </p:cNvSpPr>
          <p:nvPr/>
        </p:nvSpPr>
        <p:spPr bwMode="auto">
          <a:xfrm>
            <a:off x="4508500" y="5864225"/>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5</a:t>
            </a:r>
          </a:p>
        </p:txBody>
      </p:sp>
      <p:sp>
        <p:nvSpPr>
          <p:cNvPr id="31762" name="Text Box 21">
            <a:extLst>
              <a:ext uri="{FF2B5EF4-FFF2-40B4-BE49-F238E27FC236}">
                <a16:creationId xmlns:a16="http://schemas.microsoft.com/office/drawing/2014/main" id="{45FE212F-16A8-0B45-890F-8F6A50E62F90}"/>
              </a:ext>
            </a:extLst>
          </p:cNvPr>
          <p:cNvSpPr txBox="1">
            <a:spLocks noChangeArrowheads="1"/>
          </p:cNvSpPr>
          <p:nvPr/>
        </p:nvSpPr>
        <p:spPr bwMode="auto">
          <a:xfrm>
            <a:off x="4508500" y="75692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2</a:t>
            </a:r>
          </a:p>
        </p:txBody>
      </p:sp>
      <p:sp>
        <p:nvSpPr>
          <p:cNvPr id="31763" name="Rectangle 23">
            <a:extLst>
              <a:ext uri="{FF2B5EF4-FFF2-40B4-BE49-F238E27FC236}">
                <a16:creationId xmlns:a16="http://schemas.microsoft.com/office/drawing/2014/main" id="{4BE87750-9AFE-4341-AC0E-3BE741DF2547}"/>
              </a:ext>
            </a:extLst>
          </p:cNvPr>
          <p:cNvSpPr>
            <a:spLocks noChangeArrowheads="1"/>
          </p:cNvSpPr>
          <p:nvPr/>
        </p:nvSpPr>
        <p:spPr bwMode="auto">
          <a:xfrm>
            <a:off x="7251700" y="5287963"/>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64" name="Line 24">
            <a:extLst>
              <a:ext uri="{FF2B5EF4-FFF2-40B4-BE49-F238E27FC236}">
                <a16:creationId xmlns:a16="http://schemas.microsoft.com/office/drawing/2014/main" id="{6E8C9789-ECF3-1046-A424-CAED338847E5}"/>
              </a:ext>
            </a:extLst>
          </p:cNvPr>
          <p:cNvSpPr>
            <a:spLocks noChangeShapeType="1"/>
          </p:cNvSpPr>
          <p:nvPr/>
        </p:nvSpPr>
        <p:spPr bwMode="auto">
          <a:xfrm>
            <a:off x="7251700" y="57721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65" name="Line 25">
            <a:extLst>
              <a:ext uri="{FF2B5EF4-FFF2-40B4-BE49-F238E27FC236}">
                <a16:creationId xmlns:a16="http://schemas.microsoft.com/office/drawing/2014/main" id="{674E0BD3-DF8B-B248-9C7C-FA5C0921340D}"/>
              </a:ext>
            </a:extLst>
          </p:cNvPr>
          <p:cNvSpPr>
            <a:spLocks noChangeShapeType="1"/>
          </p:cNvSpPr>
          <p:nvPr/>
        </p:nvSpPr>
        <p:spPr bwMode="auto">
          <a:xfrm>
            <a:off x="7251700" y="6319838"/>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66" name="Line 26">
            <a:extLst>
              <a:ext uri="{FF2B5EF4-FFF2-40B4-BE49-F238E27FC236}">
                <a16:creationId xmlns:a16="http://schemas.microsoft.com/office/drawing/2014/main" id="{256C2BD1-A8B0-244B-AC83-5EBBE6E4DB81}"/>
              </a:ext>
            </a:extLst>
          </p:cNvPr>
          <p:cNvSpPr>
            <a:spLocks noChangeShapeType="1"/>
          </p:cNvSpPr>
          <p:nvPr/>
        </p:nvSpPr>
        <p:spPr bwMode="auto">
          <a:xfrm>
            <a:off x="7251700" y="75628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67" name="Text Box 27">
            <a:extLst>
              <a:ext uri="{FF2B5EF4-FFF2-40B4-BE49-F238E27FC236}">
                <a16:creationId xmlns:a16="http://schemas.microsoft.com/office/drawing/2014/main" id="{10218FBC-0766-A144-8B43-82FBD112C2A0}"/>
              </a:ext>
            </a:extLst>
          </p:cNvPr>
          <p:cNvSpPr txBox="1">
            <a:spLocks noChangeArrowheads="1"/>
          </p:cNvSpPr>
          <p:nvPr/>
        </p:nvSpPr>
        <p:spPr bwMode="auto">
          <a:xfrm>
            <a:off x="7723188" y="5270500"/>
            <a:ext cx="6350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OS</a:t>
            </a:r>
          </a:p>
        </p:txBody>
      </p:sp>
      <p:sp>
        <p:nvSpPr>
          <p:cNvPr id="31768" name="Text Box 28">
            <a:extLst>
              <a:ext uri="{FF2B5EF4-FFF2-40B4-BE49-F238E27FC236}">
                <a16:creationId xmlns:a16="http://schemas.microsoft.com/office/drawing/2014/main" id="{97CE46E2-6AE6-004B-9762-8613047C456B}"/>
              </a:ext>
            </a:extLst>
          </p:cNvPr>
          <p:cNvSpPr txBox="1">
            <a:spLocks noChangeArrowheads="1"/>
          </p:cNvSpPr>
          <p:nvPr/>
        </p:nvSpPr>
        <p:spPr bwMode="auto">
          <a:xfrm>
            <a:off x="7251700" y="5864225"/>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5</a:t>
            </a:r>
          </a:p>
        </p:txBody>
      </p:sp>
      <p:sp>
        <p:nvSpPr>
          <p:cNvPr id="31769" name="Text Box 30">
            <a:extLst>
              <a:ext uri="{FF2B5EF4-FFF2-40B4-BE49-F238E27FC236}">
                <a16:creationId xmlns:a16="http://schemas.microsoft.com/office/drawing/2014/main" id="{5A10CDD2-DBEC-0242-AEC0-9BE5B64A386E}"/>
              </a:ext>
            </a:extLst>
          </p:cNvPr>
          <p:cNvSpPr txBox="1">
            <a:spLocks noChangeArrowheads="1"/>
          </p:cNvSpPr>
          <p:nvPr/>
        </p:nvSpPr>
        <p:spPr bwMode="auto">
          <a:xfrm>
            <a:off x="7251700" y="75692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2</a:t>
            </a:r>
          </a:p>
        </p:txBody>
      </p:sp>
      <p:sp>
        <p:nvSpPr>
          <p:cNvPr id="31770" name="Rectangle 32">
            <a:extLst>
              <a:ext uri="{FF2B5EF4-FFF2-40B4-BE49-F238E27FC236}">
                <a16:creationId xmlns:a16="http://schemas.microsoft.com/office/drawing/2014/main" id="{A0C17AB8-9201-8B49-8C48-4F6DFE4AA880}"/>
              </a:ext>
            </a:extLst>
          </p:cNvPr>
          <p:cNvSpPr>
            <a:spLocks noChangeArrowheads="1"/>
          </p:cNvSpPr>
          <p:nvPr/>
        </p:nvSpPr>
        <p:spPr bwMode="auto">
          <a:xfrm>
            <a:off x="9994900" y="5287963"/>
            <a:ext cx="1714500" cy="28448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71" name="Line 33">
            <a:extLst>
              <a:ext uri="{FF2B5EF4-FFF2-40B4-BE49-F238E27FC236}">
                <a16:creationId xmlns:a16="http://schemas.microsoft.com/office/drawing/2014/main" id="{9938A2B2-4DD4-8A42-8B84-BFCA56CBF121}"/>
              </a:ext>
            </a:extLst>
          </p:cNvPr>
          <p:cNvSpPr>
            <a:spLocks noChangeShapeType="1"/>
          </p:cNvSpPr>
          <p:nvPr/>
        </p:nvSpPr>
        <p:spPr bwMode="auto">
          <a:xfrm>
            <a:off x="9994900" y="57721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72" name="Line 34">
            <a:extLst>
              <a:ext uri="{FF2B5EF4-FFF2-40B4-BE49-F238E27FC236}">
                <a16:creationId xmlns:a16="http://schemas.microsoft.com/office/drawing/2014/main" id="{77224BBE-D411-EE46-88A5-5B0D353753B8}"/>
              </a:ext>
            </a:extLst>
          </p:cNvPr>
          <p:cNvSpPr>
            <a:spLocks noChangeShapeType="1"/>
          </p:cNvSpPr>
          <p:nvPr/>
        </p:nvSpPr>
        <p:spPr bwMode="auto">
          <a:xfrm>
            <a:off x="9994900" y="6319838"/>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73" name="Line 35">
            <a:extLst>
              <a:ext uri="{FF2B5EF4-FFF2-40B4-BE49-F238E27FC236}">
                <a16:creationId xmlns:a16="http://schemas.microsoft.com/office/drawing/2014/main" id="{342A1B2A-5CF3-C049-8CB1-CE0882EEF7C6}"/>
              </a:ext>
            </a:extLst>
          </p:cNvPr>
          <p:cNvSpPr>
            <a:spLocks noChangeShapeType="1"/>
          </p:cNvSpPr>
          <p:nvPr/>
        </p:nvSpPr>
        <p:spPr bwMode="auto">
          <a:xfrm>
            <a:off x="9994900" y="7562850"/>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74" name="Text Box 36">
            <a:extLst>
              <a:ext uri="{FF2B5EF4-FFF2-40B4-BE49-F238E27FC236}">
                <a16:creationId xmlns:a16="http://schemas.microsoft.com/office/drawing/2014/main" id="{9E974BB9-08A2-6146-855C-6EBDF0A159A4}"/>
              </a:ext>
            </a:extLst>
          </p:cNvPr>
          <p:cNvSpPr txBox="1">
            <a:spLocks noChangeArrowheads="1"/>
          </p:cNvSpPr>
          <p:nvPr/>
        </p:nvSpPr>
        <p:spPr bwMode="auto">
          <a:xfrm>
            <a:off x="10466388" y="5270500"/>
            <a:ext cx="6350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OS</a:t>
            </a:r>
          </a:p>
        </p:txBody>
      </p:sp>
      <p:sp>
        <p:nvSpPr>
          <p:cNvPr id="31775" name="Text Box 37">
            <a:extLst>
              <a:ext uri="{FF2B5EF4-FFF2-40B4-BE49-F238E27FC236}">
                <a16:creationId xmlns:a16="http://schemas.microsoft.com/office/drawing/2014/main" id="{CF0C13D4-5C30-2443-860A-D22C94B34A4F}"/>
              </a:ext>
            </a:extLst>
          </p:cNvPr>
          <p:cNvSpPr txBox="1">
            <a:spLocks noChangeArrowheads="1"/>
          </p:cNvSpPr>
          <p:nvPr/>
        </p:nvSpPr>
        <p:spPr bwMode="auto">
          <a:xfrm>
            <a:off x="9994900" y="5864225"/>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5</a:t>
            </a:r>
          </a:p>
        </p:txBody>
      </p:sp>
      <p:sp>
        <p:nvSpPr>
          <p:cNvPr id="31776" name="Text Box 38">
            <a:extLst>
              <a:ext uri="{FF2B5EF4-FFF2-40B4-BE49-F238E27FC236}">
                <a16:creationId xmlns:a16="http://schemas.microsoft.com/office/drawing/2014/main" id="{C8B04D45-94BD-B146-A164-E9793BF3F3B5}"/>
              </a:ext>
            </a:extLst>
          </p:cNvPr>
          <p:cNvSpPr txBox="1">
            <a:spLocks noChangeArrowheads="1"/>
          </p:cNvSpPr>
          <p:nvPr/>
        </p:nvSpPr>
        <p:spPr bwMode="auto">
          <a:xfrm>
            <a:off x="9994900" y="62865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dirty="0">
                <a:latin typeface="Helvetica" pitchFamily="2" charset="0"/>
              </a:rPr>
              <a:t>process 9</a:t>
            </a:r>
          </a:p>
        </p:txBody>
      </p:sp>
      <p:sp>
        <p:nvSpPr>
          <p:cNvPr id="31777" name="Text Box 39">
            <a:extLst>
              <a:ext uri="{FF2B5EF4-FFF2-40B4-BE49-F238E27FC236}">
                <a16:creationId xmlns:a16="http://schemas.microsoft.com/office/drawing/2014/main" id="{D536A903-8B52-524F-A169-6B15557F98B1}"/>
              </a:ext>
            </a:extLst>
          </p:cNvPr>
          <p:cNvSpPr txBox="1">
            <a:spLocks noChangeArrowheads="1"/>
          </p:cNvSpPr>
          <p:nvPr/>
        </p:nvSpPr>
        <p:spPr bwMode="auto">
          <a:xfrm>
            <a:off x="9994900" y="75692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2</a:t>
            </a:r>
          </a:p>
        </p:txBody>
      </p:sp>
      <p:sp>
        <p:nvSpPr>
          <p:cNvPr id="31778" name="Rectangle 41">
            <a:extLst>
              <a:ext uri="{FF2B5EF4-FFF2-40B4-BE49-F238E27FC236}">
                <a16:creationId xmlns:a16="http://schemas.microsoft.com/office/drawing/2014/main" id="{33C6FCE7-178D-9243-BB31-9B2D76C50421}"/>
              </a:ext>
            </a:extLst>
          </p:cNvPr>
          <p:cNvSpPr>
            <a:spLocks noChangeArrowheads="1"/>
          </p:cNvSpPr>
          <p:nvPr/>
        </p:nvSpPr>
        <p:spPr bwMode="auto">
          <a:xfrm>
            <a:off x="4508500" y="6303963"/>
            <a:ext cx="1714500" cy="1320800"/>
          </a:xfrm>
          <a:prstGeom prst="rect">
            <a:avLst/>
          </a:prstGeom>
          <a:solidFill>
            <a:srgbClr val="DDDDDD"/>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79" name="Rectangle 42">
            <a:extLst>
              <a:ext uri="{FF2B5EF4-FFF2-40B4-BE49-F238E27FC236}">
                <a16:creationId xmlns:a16="http://schemas.microsoft.com/office/drawing/2014/main" id="{9CABFEB4-2E59-FB4B-B2E4-7A96E42412C0}"/>
              </a:ext>
            </a:extLst>
          </p:cNvPr>
          <p:cNvSpPr>
            <a:spLocks noChangeArrowheads="1"/>
          </p:cNvSpPr>
          <p:nvPr/>
        </p:nvSpPr>
        <p:spPr bwMode="auto">
          <a:xfrm>
            <a:off x="7251700" y="6811963"/>
            <a:ext cx="1714500" cy="812800"/>
          </a:xfrm>
          <a:prstGeom prst="rect">
            <a:avLst/>
          </a:prstGeom>
          <a:solidFill>
            <a:srgbClr val="DDDDDD"/>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80" name="Text Box 43">
            <a:extLst>
              <a:ext uri="{FF2B5EF4-FFF2-40B4-BE49-F238E27FC236}">
                <a16:creationId xmlns:a16="http://schemas.microsoft.com/office/drawing/2014/main" id="{5BA95EA5-EDBB-9649-ADA6-05EE53E7C840}"/>
              </a:ext>
            </a:extLst>
          </p:cNvPr>
          <p:cNvSpPr txBox="1">
            <a:spLocks noChangeArrowheads="1"/>
          </p:cNvSpPr>
          <p:nvPr/>
        </p:nvSpPr>
        <p:spPr bwMode="auto">
          <a:xfrm>
            <a:off x="7251700" y="62865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9</a:t>
            </a:r>
          </a:p>
        </p:txBody>
      </p:sp>
      <p:sp>
        <p:nvSpPr>
          <p:cNvPr id="31781" name="Rectangle 44">
            <a:extLst>
              <a:ext uri="{FF2B5EF4-FFF2-40B4-BE49-F238E27FC236}">
                <a16:creationId xmlns:a16="http://schemas.microsoft.com/office/drawing/2014/main" id="{F308815D-6AB8-7F47-B6DE-9F8FB6484F00}"/>
              </a:ext>
            </a:extLst>
          </p:cNvPr>
          <p:cNvSpPr>
            <a:spLocks noChangeArrowheads="1"/>
          </p:cNvSpPr>
          <p:nvPr/>
        </p:nvSpPr>
        <p:spPr bwMode="auto">
          <a:xfrm>
            <a:off x="9994900" y="7218363"/>
            <a:ext cx="1714500" cy="406400"/>
          </a:xfrm>
          <a:prstGeom prst="rect">
            <a:avLst/>
          </a:prstGeom>
          <a:solidFill>
            <a:srgbClr val="DDDDDD"/>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82" name="Line 45">
            <a:extLst>
              <a:ext uri="{FF2B5EF4-FFF2-40B4-BE49-F238E27FC236}">
                <a16:creationId xmlns:a16="http://schemas.microsoft.com/office/drawing/2014/main" id="{9E673521-3892-6D4F-9AF2-A5E6C35DFD02}"/>
              </a:ext>
            </a:extLst>
          </p:cNvPr>
          <p:cNvSpPr>
            <a:spLocks noChangeShapeType="1"/>
          </p:cNvSpPr>
          <p:nvPr/>
        </p:nvSpPr>
        <p:spPr bwMode="auto">
          <a:xfrm>
            <a:off x="9994900" y="6751638"/>
            <a:ext cx="1714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31783" name="Text Box 46">
            <a:extLst>
              <a:ext uri="{FF2B5EF4-FFF2-40B4-BE49-F238E27FC236}">
                <a16:creationId xmlns:a16="http://schemas.microsoft.com/office/drawing/2014/main" id="{541085D2-B8C6-FE48-84CA-89DDC8875301}"/>
              </a:ext>
            </a:extLst>
          </p:cNvPr>
          <p:cNvSpPr txBox="1">
            <a:spLocks noChangeArrowheads="1"/>
          </p:cNvSpPr>
          <p:nvPr/>
        </p:nvSpPr>
        <p:spPr bwMode="auto">
          <a:xfrm>
            <a:off x="9994900" y="6794500"/>
            <a:ext cx="1600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2000">
                <a:latin typeface="Helvetica" pitchFamily="2" charset="0"/>
              </a:rPr>
              <a:t>process 10</a:t>
            </a:r>
          </a:p>
        </p:txBody>
      </p:sp>
      <p:sp>
        <p:nvSpPr>
          <p:cNvPr id="31784" name="AutoShape 47">
            <a:extLst>
              <a:ext uri="{FF2B5EF4-FFF2-40B4-BE49-F238E27FC236}">
                <a16:creationId xmlns:a16="http://schemas.microsoft.com/office/drawing/2014/main" id="{F34975B3-CDE1-BD46-B57E-A8A335F4C264}"/>
              </a:ext>
            </a:extLst>
          </p:cNvPr>
          <p:cNvSpPr>
            <a:spLocks noChangeArrowheads="1"/>
          </p:cNvSpPr>
          <p:nvPr/>
        </p:nvSpPr>
        <p:spPr bwMode="auto">
          <a:xfrm>
            <a:off x="3594100" y="6811963"/>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85" name="AutoShape 48">
            <a:extLst>
              <a:ext uri="{FF2B5EF4-FFF2-40B4-BE49-F238E27FC236}">
                <a16:creationId xmlns:a16="http://schemas.microsoft.com/office/drawing/2014/main" id="{024C0694-0B12-7B4E-9E79-B7286425E1CD}"/>
              </a:ext>
            </a:extLst>
          </p:cNvPr>
          <p:cNvSpPr>
            <a:spLocks noChangeArrowheads="1"/>
          </p:cNvSpPr>
          <p:nvPr/>
        </p:nvSpPr>
        <p:spPr bwMode="auto">
          <a:xfrm>
            <a:off x="6337300" y="6811963"/>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31786" name="AutoShape 49">
            <a:extLst>
              <a:ext uri="{FF2B5EF4-FFF2-40B4-BE49-F238E27FC236}">
                <a16:creationId xmlns:a16="http://schemas.microsoft.com/office/drawing/2014/main" id="{BBCE350C-DB72-FB4B-BF73-99062A8723A8}"/>
              </a:ext>
            </a:extLst>
          </p:cNvPr>
          <p:cNvSpPr>
            <a:spLocks noChangeArrowheads="1"/>
          </p:cNvSpPr>
          <p:nvPr/>
        </p:nvSpPr>
        <p:spPr bwMode="auto">
          <a:xfrm>
            <a:off x="9080500" y="6811963"/>
            <a:ext cx="800100" cy="304800"/>
          </a:xfrm>
          <a:prstGeom prst="rightArrow">
            <a:avLst>
              <a:gd name="adj1" fmla="val 50000"/>
              <a:gd name="adj2" fmla="val 58333"/>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551E579-7C47-E84C-AA6D-EFE07F1737AE}"/>
              </a:ext>
            </a:extLst>
          </p:cNvPr>
          <p:cNvSpPr>
            <a:spLocks noGrp="1" noChangeArrowheads="1"/>
          </p:cNvSpPr>
          <p:nvPr>
            <p:ph type="title"/>
          </p:nvPr>
        </p:nvSpPr>
        <p:spPr>
          <a:xfrm>
            <a:off x="1371600" y="369888"/>
            <a:ext cx="11658600" cy="768350"/>
          </a:xfrm>
        </p:spPr>
        <p:txBody>
          <a:bodyPr/>
          <a:lstStyle/>
          <a:p>
            <a:pPr eaLnBrk="1" hangingPunct="1"/>
            <a:r>
              <a:rPr lang="en-US" altLang="en-US"/>
              <a:t>Dynamic Storage-Allocation Problem</a:t>
            </a:r>
          </a:p>
        </p:txBody>
      </p:sp>
      <p:sp>
        <p:nvSpPr>
          <p:cNvPr id="33795" name="Rectangle 3">
            <a:extLst>
              <a:ext uri="{FF2B5EF4-FFF2-40B4-BE49-F238E27FC236}">
                <a16:creationId xmlns:a16="http://schemas.microsoft.com/office/drawing/2014/main" id="{D769BD2E-EA10-C74B-B3BE-4FCF9F290586}"/>
              </a:ext>
            </a:extLst>
          </p:cNvPr>
          <p:cNvSpPr>
            <a:spLocks noGrp="1" noChangeArrowheads="1"/>
          </p:cNvSpPr>
          <p:nvPr>
            <p:ph type="body" idx="1"/>
          </p:nvPr>
        </p:nvSpPr>
        <p:spPr>
          <a:xfrm>
            <a:off x="1052513" y="2466975"/>
            <a:ext cx="11610975" cy="3633788"/>
          </a:xfrm>
        </p:spPr>
        <p:txBody>
          <a:bodyPr/>
          <a:lstStyle/>
          <a:p>
            <a:pPr>
              <a:lnSpc>
                <a:spcPct val="90000"/>
              </a:lnSpc>
            </a:pPr>
            <a:r>
              <a:rPr lang="en-US" altLang="en-US" sz="2200" dirty="0">
                <a:solidFill>
                  <a:srgbClr val="3366FF"/>
                </a:solidFill>
              </a:rPr>
              <a:t>First-fit</a:t>
            </a:r>
            <a:r>
              <a:rPr lang="en-US" altLang="en-US" sz="2200" dirty="0"/>
              <a:t>:  Allocate the </a:t>
            </a:r>
            <a:r>
              <a:rPr lang="en-US" altLang="en-US" sz="2200" i="1" dirty="0">
                <a:solidFill>
                  <a:srgbClr val="FF0000"/>
                </a:solidFill>
              </a:rPr>
              <a:t>first</a:t>
            </a:r>
            <a:r>
              <a:rPr lang="en-US" altLang="en-US" sz="2200" dirty="0"/>
              <a:t> hole that is big enough</a:t>
            </a:r>
          </a:p>
          <a:p>
            <a:pPr>
              <a:lnSpc>
                <a:spcPct val="90000"/>
              </a:lnSpc>
            </a:pPr>
            <a:endParaRPr lang="en-US" altLang="en-US" sz="2200" dirty="0"/>
          </a:p>
          <a:p>
            <a:pPr>
              <a:lnSpc>
                <a:spcPct val="90000"/>
              </a:lnSpc>
            </a:pPr>
            <a:r>
              <a:rPr lang="en-US" altLang="en-US" sz="2200" dirty="0">
                <a:solidFill>
                  <a:srgbClr val="3366FF"/>
                </a:solidFill>
              </a:rPr>
              <a:t>Best-fit</a:t>
            </a:r>
            <a:r>
              <a:rPr lang="en-US" altLang="en-US" sz="2200" dirty="0"/>
              <a:t>:  Allocate the </a:t>
            </a:r>
            <a:r>
              <a:rPr lang="en-US" altLang="en-US" sz="2200" i="1" dirty="0">
                <a:solidFill>
                  <a:srgbClr val="FF0000"/>
                </a:solidFill>
              </a:rPr>
              <a:t>smallest</a:t>
            </a:r>
            <a:r>
              <a:rPr lang="en-US" altLang="en-US" sz="2200" dirty="0"/>
              <a:t> hole that is big enough </a:t>
            </a:r>
          </a:p>
          <a:p>
            <a:pPr lvl="1">
              <a:lnSpc>
                <a:spcPct val="90000"/>
              </a:lnSpc>
            </a:pPr>
            <a:r>
              <a:rPr lang="en-US" altLang="en-US" sz="2000" dirty="0"/>
              <a:t>Must search entire list, unless ordered by size  </a:t>
            </a:r>
          </a:p>
          <a:p>
            <a:pPr lvl="1">
              <a:lnSpc>
                <a:spcPct val="90000"/>
              </a:lnSpc>
            </a:pPr>
            <a:r>
              <a:rPr lang="en-US" altLang="en-US" sz="2000" dirty="0"/>
              <a:t>Produces the smallest leftover hole – intended not use it</a:t>
            </a:r>
          </a:p>
          <a:p>
            <a:pPr lvl="1">
              <a:lnSpc>
                <a:spcPct val="90000"/>
              </a:lnSpc>
            </a:pPr>
            <a:endParaRPr lang="en-US" altLang="en-US" sz="2000" dirty="0"/>
          </a:p>
          <a:p>
            <a:pPr>
              <a:lnSpc>
                <a:spcPct val="90000"/>
              </a:lnSpc>
            </a:pPr>
            <a:r>
              <a:rPr lang="en-US" altLang="en-US" sz="2200" dirty="0">
                <a:solidFill>
                  <a:srgbClr val="3366FF"/>
                </a:solidFill>
              </a:rPr>
              <a:t>Worst-fit</a:t>
            </a:r>
            <a:r>
              <a:rPr lang="en-US" altLang="en-US" sz="2200" dirty="0"/>
              <a:t>:  Allocate the </a:t>
            </a:r>
            <a:r>
              <a:rPr lang="en-US" altLang="en-US" sz="2200" i="1" dirty="0">
                <a:solidFill>
                  <a:srgbClr val="FF0000"/>
                </a:solidFill>
              </a:rPr>
              <a:t>largest</a:t>
            </a:r>
            <a:r>
              <a:rPr lang="en-US" altLang="en-US" sz="2200" dirty="0"/>
              <a:t> hole</a:t>
            </a:r>
          </a:p>
          <a:p>
            <a:pPr lvl="1">
              <a:lnSpc>
                <a:spcPct val="90000"/>
              </a:lnSpc>
            </a:pPr>
            <a:r>
              <a:rPr lang="en-US" altLang="en-US" sz="2000" dirty="0"/>
              <a:t>Must also search entire list  </a:t>
            </a:r>
          </a:p>
          <a:p>
            <a:pPr lvl="1">
              <a:lnSpc>
                <a:spcPct val="90000"/>
              </a:lnSpc>
            </a:pPr>
            <a:r>
              <a:rPr lang="en-US" altLang="en-US" sz="2000" dirty="0"/>
              <a:t>Produces the largest leftover hole – intended to reuse the remaining hole</a:t>
            </a:r>
          </a:p>
        </p:txBody>
      </p:sp>
      <p:sp>
        <p:nvSpPr>
          <p:cNvPr id="33796" name="Text Box 4">
            <a:extLst>
              <a:ext uri="{FF2B5EF4-FFF2-40B4-BE49-F238E27FC236}">
                <a16:creationId xmlns:a16="http://schemas.microsoft.com/office/drawing/2014/main" id="{2C3711D5-4916-C148-B301-E3B025AAEB5A}"/>
              </a:ext>
            </a:extLst>
          </p:cNvPr>
          <p:cNvSpPr txBox="1">
            <a:spLocks noChangeArrowheads="1"/>
          </p:cNvSpPr>
          <p:nvPr/>
        </p:nvSpPr>
        <p:spPr bwMode="auto">
          <a:xfrm>
            <a:off x="1052513" y="1651000"/>
            <a:ext cx="86788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2200" dirty="0">
                <a:latin typeface="Helvetica" pitchFamily="2" charset="0"/>
              </a:rPr>
              <a:t>How to satisfy a request of (variable) size </a:t>
            </a:r>
            <a:r>
              <a:rPr lang="en-US" altLang="en-US" sz="2200" dirty="0">
                <a:solidFill>
                  <a:srgbClr val="3366FF"/>
                </a:solidFill>
                <a:latin typeface="Helvetica" pitchFamily="2" charset="0"/>
              </a:rPr>
              <a:t>n</a:t>
            </a:r>
            <a:r>
              <a:rPr lang="en-US" altLang="en-US" sz="2200" dirty="0">
                <a:latin typeface="Helvetica" pitchFamily="2" charset="0"/>
              </a:rPr>
              <a:t> from a list of free holes?</a:t>
            </a:r>
          </a:p>
        </p:txBody>
      </p:sp>
      <p:sp>
        <p:nvSpPr>
          <p:cNvPr id="33797" name="Text Box 5">
            <a:extLst>
              <a:ext uri="{FF2B5EF4-FFF2-40B4-BE49-F238E27FC236}">
                <a16:creationId xmlns:a16="http://schemas.microsoft.com/office/drawing/2014/main" id="{96F42DCE-21FC-C240-B85E-2391424348F1}"/>
              </a:ext>
            </a:extLst>
          </p:cNvPr>
          <p:cNvSpPr txBox="1">
            <a:spLocks noChangeArrowheads="1"/>
          </p:cNvSpPr>
          <p:nvPr/>
        </p:nvSpPr>
        <p:spPr bwMode="auto">
          <a:xfrm>
            <a:off x="942975" y="6445250"/>
            <a:ext cx="1172051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HK" altLang="en-US" sz="2200" dirty="0">
                <a:latin typeface="Helvetica" pitchFamily="2" charset="0"/>
              </a:rPr>
              <a:t>Experiments have shown that both first fit and best fit are better than worst fit in terms of decreasing time and storage utilization. Neither first fit nor best fit is clearly better than the other in terms of storage utilization, but first fit is generally faster.</a:t>
            </a:r>
            <a:endParaRPr lang="en-US" altLang="en-US" sz="2200" dirty="0">
              <a:latin typeface="Helvetica"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E1EC8C11-52B8-1E4E-B19F-B6FD532CE4CD}"/>
              </a:ext>
            </a:extLst>
          </p:cNvPr>
          <p:cNvSpPr>
            <a:spLocks noGrp="1" noChangeArrowheads="1"/>
          </p:cNvSpPr>
          <p:nvPr>
            <p:ph type="title"/>
          </p:nvPr>
        </p:nvSpPr>
        <p:spPr>
          <a:xfrm>
            <a:off x="1284288" y="369888"/>
            <a:ext cx="11745912" cy="768350"/>
          </a:xfrm>
        </p:spPr>
        <p:txBody>
          <a:bodyPr/>
          <a:lstStyle/>
          <a:p>
            <a:pPr eaLnBrk="1" hangingPunct="1"/>
            <a:r>
              <a:rPr lang="en-US" altLang="en-US"/>
              <a:t>Fragmentation</a:t>
            </a:r>
          </a:p>
        </p:txBody>
      </p:sp>
      <p:sp>
        <p:nvSpPr>
          <p:cNvPr id="35843" name="Rectangle 1027">
            <a:extLst>
              <a:ext uri="{FF2B5EF4-FFF2-40B4-BE49-F238E27FC236}">
                <a16:creationId xmlns:a16="http://schemas.microsoft.com/office/drawing/2014/main" id="{59318225-8D21-BD48-9754-4DBE529984EE}"/>
              </a:ext>
            </a:extLst>
          </p:cNvPr>
          <p:cNvSpPr>
            <a:spLocks noGrp="1" noChangeArrowheads="1"/>
          </p:cNvSpPr>
          <p:nvPr>
            <p:ph type="body" idx="1"/>
          </p:nvPr>
        </p:nvSpPr>
        <p:spPr>
          <a:xfrm>
            <a:off x="777875" y="1566863"/>
            <a:ext cx="11657013" cy="6665912"/>
          </a:xfrm>
        </p:spPr>
        <p:txBody>
          <a:bodyPr/>
          <a:lstStyle/>
          <a:p>
            <a:r>
              <a:rPr lang="en-US" altLang="en-US" sz="2200">
                <a:solidFill>
                  <a:srgbClr val="3366FF"/>
                </a:solidFill>
              </a:rPr>
              <a:t>External Fragmentation </a:t>
            </a:r>
            <a:r>
              <a:rPr lang="en-US" altLang="en-US" sz="2200"/>
              <a:t>– total memory space exists to satisfy a request, but it is not contiguous – scattered holes</a:t>
            </a:r>
          </a:p>
          <a:p>
            <a:pPr lvl="1"/>
            <a:r>
              <a:rPr lang="en-HK" altLang="en-US" sz="2200"/>
              <a:t>The storage is fragmented into a large number of small holes.</a:t>
            </a:r>
            <a:endParaRPr lang="en-US" altLang="en-US" sz="2200"/>
          </a:p>
          <a:p>
            <a:endParaRPr lang="en-US" altLang="en-US" sz="2200">
              <a:solidFill>
                <a:srgbClr val="3366FF"/>
              </a:solidFill>
            </a:endParaRPr>
          </a:p>
          <a:p>
            <a:r>
              <a:rPr lang="en-US" altLang="en-US" sz="2200">
                <a:solidFill>
                  <a:srgbClr val="3366FF"/>
                </a:solidFill>
              </a:rPr>
              <a:t>Internal Fragmentation </a:t>
            </a:r>
            <a:r>
              <a:rPr lang="en-US" altLang="en-US" sz="2200"/>
              <a:t>– memory allocated to a process may be larger than requested memory; this size difference is memory internal to a partition, but not being used</a:t>
            </a:r>
          </a:p>
          <a:p>
            <a:pPr>
              <a:buFont typeface="Monotype Sorts" pitchFamily="2" charset="2"/>
              <a:buNone/>
            </a:pPr>
            <a:endParaRPr lang="en-US" altLang="en-US"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F5F3C202-5C61-394A-930E-DD4037AEB9F7}"/>
              </a:ext>
            </a:extLst>
          </p:cNvPr>
          <p:cNvSpPr>
            <a:spLocks noGrp="1" noChangeArrowheads="1"/>
          </p:cNvSpPr>
          <p:nvPr>
            <p:ph type="title"/>
          </p:nvPr>
        </p:nvSpPr>
        <p:spPr/>
        <p:txBody>
          <a:bodyPr/>
          <a:lstStyle/>
          <a:p>
            <a:r>
              <a:rPr lang="en-US" altLang="en-US"/>
              <a:t>Fragmentation (Cont.)</a:t>
            </a:r>
          </a:p>
        </p:txBody>
      </p:sp>
      <p:sp>
        <p:nvSpPr>
          <p:cNvPr id="37891" name="Content Placeholder 2">
            <a:extLst>
              <a:ext uri="{FF2B5EF4-FFF2-40B4-BE49-F238E27FC236}">
                <a16:creationId xmlns:a16="http://schemas.microsoft.com/office/drawing/2014/main" id="{A4B70607-6075-6446-B3FC-70334F254D1C}"/>
              </a:ext>
            </a:extLst>
          </p:cNvPr>
          <p:cNvSpPr>
            <a:spLocks noGrp="1" noChangeArrowheads="1"/>
          </p:cNvSpPr>
          <p:nvPr>
            <p:ph idx="1"/>
          </p:nvPr>
        </p:nvSpPr>
        <p:spPr>
          <a:xfrm>
            <a:off x="627063" y="1419225"/>
            <a:ext cx="12461875" cy="6419850"/>
          </a:xfrm>
        </p:spPr>
        <p:txBody>
          <a:bodyPr/>
          <a:lstStyle/>
          <a:p>
            <a:pPr>
              <a:spcBef>
                <a:spcPts val="1200"/>
              </a:spcBef>
              <a:spcAft>
                <a:spcPts val="1200"/>
              </a:spcAft>
            </a:pPr>
            <a:r>
              <a:rPr lang="en-US" altLang="en-US" sz="2200" dirty="0"/>
              <a:t>Reduce external fragmentation by </a:t>
            </a:r>
            <a:r>
              <a:rPr lang="en-US" altLang="en-US" sz="2200" dirty="0">
                <a:solidFill>
                  <a:srgbClr val="3366FF"/>
                </a:solidFill>
              </a:rPr>
              <a:t>compaction</a:t>
            </a:r>
          </a:p>
          <a:p>
            <a:pPr lvl="1">
              <a:spcBef>
                <a:spcPts val="1200"/>
              </a:spcBef>
              <a:spcAft>
                <a:spcPts val="1200"/>
              </a:spcAft>
            </a:pPr>
            <a:r>
              <a:rPr lang="en-US" altLang="en-US" sz="2000" dirty="0"/>
              <a:t>Shuffle memory contents to place all free memory together in one large block</a:t>
            </a:r>
          </a:p>
          <a:p>
            <a:pPr lvl="1">
              <a:spcBef>
                <a:spcPts val="1200"/>
              </a:spcBef>
              <a:spcAft>
                <a:spcPts val="1200"/>
              </a:spcAft>
            </a:pPr>
            <a:r>
              <a:rPr lang="en-US" altLang="en-US" sz="2000" dirty="0">
                <a:solidFill>
                  <a:srgbClr val="3366FF"/>
                </a:solidFill>
              </a:rPr>
              <a:t>Compaction </a:t>
            </a:r>
            <a:r>
              <a:rPr lang="en-US" altLang="en-US" sz="2000" dirty="0"/>
              <a:t>is possible only if relocation is dynamic, and is done at execution time. In another word, if relocation is static and is done at assembly or load time, compaction cannot be done</a:t>
            </a:r>
          </a:p>
          <a:p>
            <a:pPr lvl="1">
              <a:spcBef>
                <a:spcPts val="1200"/>
              </a:spcBef>
              <a:spcAft>
                <a:spcPts val="1200"/>
              </a:spcAft>
            </a:pPr>
            <a:r>
              <a:rPr lang="en-US" altLang="en-US" sz="2000" dirty="0"/>
              <a:t>The compaction is expensive (time-consuming)</a:t>
            </a:r>
          </a:p>
          <a:p>
            <a:pPr>
              <a:spcBef>
                <a:spcPts val="1200"/>
              </a:spcBef>
              <a:spcAft>
                <a:spcPts val="1200"/>
              </a:spcAft>
            </a:pPr>
            <a:r>
              <a:rPr lang="en-US" altLang="en-US" sz="2200" dirty="0"/>
              <a:t>The backing store has similar fragmentation problems, which will be discussed later</a:t>
            </a:r>
          </a:p>
          <a:p>
            <a:pPr>
              <a:spcBef>
                <a:spcPts val="1200"/>
              </a:spcBef>
              <a:spcAft>
                <a:spcPts val="1200"/>
              </a:spcAft>
            </a:pPr>
            <a:r>
              <a:rPr lang="en-HK" altLang="en-US" sz="2200" dirty="0"/>
              <a:t>Another solution is to permit logical address space of the processes to be </a:t>
            </a:r>
            <a:r>
              <a:rPr lang="en-HK" altLang="en-US" sz="2200" b="1" i="1" dirty="0"/>
              <a:t>non-contiguous</a:t>
            </a:r>
            <a:r>
              <a:rPr lang="en-HK" altLang="en-US" sz="2200" dirty="0"/>
              <a:t>, by dividing into multiple pieces (variable-sized segments or fixed-size pages), thus allowing a process to be allocated physical memory wherever such memory is available. These techniques include </a:t>
            </a:r>
            <a:r>
              <a:rPr lang="en-HK" altLang="en-US" sz="2200" dirty="0">
                <a:solidFill>
                  <a:srgbClr val="FF0000"/>
                </a:solidFill>
              </a:rPr>
              <a:t>Segmentation </a:t>
            </a:r>
            <a:r>
              <a:rPr lang="en-HK" altLang="en-US" sz="2200" dirty="0"/>
              <a:t>and</a:t>
            </a:r>
            <a:r>
              <a:rPr lang="en-HK" altLang="en-US" sz="2200" dirty="0">
                <a:solidFill>
                  <a:srgbClr val="FF0000"/>
                </a:solidFill>
              </a:rPr>
              <a:t> Paging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A8E3ADB-325A-1346-8726-618686D420C7}"/>
              </a:ext>
            </a:extLst>
          </p:cNvPr>
          <p:cNvSpPr>
            <a:spLocks noGrp="1" noChangeArrowheads="1"/>
          </p:cNvSpPr>
          <p:nvPr>
            <p:ph type="title"/>
          </p:nvPr>
        </p:nvSpPr>
        <p:spPr/>
        <p:txBody>
          <a:bodyPr/>
          <a:lstStyle/>
          <a:p>
            <a:pPr eaLnBrk="1" hangingPunct="1"/>
            <a:r>
              <a:rPr lang="en-US" altLang="en-US"/>
              <a:t>Segmentation- User View</a:t>
            </a:r>
          </a:p>
        </p:txBody>
      </p:sp>
      <p:sp>
        <p:nvSpPr>
          <p:cNvPr id="41987" name="Rectangle 3">
            <a:extLst>
              <a:ext uri="{FF2B5EF4-FFF2-40B4-BE49-F238E27FC236}">
                <a16:creationId xmlns:a16="http://schemas.microsoft.com/office/drawing/2014/main" id="{4F54F10B-CC18-3347-87A4-DE2A07CAFA6F}"/>
              </a:ext>
            </a:extLst>
          </p:cNvPr>
          <p:cNvSpPr>
            <a:spLocks noGrp="1" noChangeArrowheads="1"/>
          </p:cNvSpPr>
          <p:nvPr>
            <p:ph type="body" idx="1"/>
          </p:nvPr>
        </p:nvSpPr>
        <p:spPr>
          <a:xfrm>
            <a:off x="593725" y="1519238"/>
            <a:ext cx="6453188" cy="6588125"/>
          </a:xfrm>
        </p:spPr>
        <p:txBody>
          <a:bodyPr/>
          <a:lstStyle/>
          <a:p>
            <a:pPr>
              <a:lnSpc>
                <a:spcPct val="90000"/>
              </a:lnSpc>
              <a:buFont typeface="Monotype Sorts" pitchFamily="-84" charset="2"/>
              <a:buChar char="n"/>
              <a:tabLst>
                <a:tab pos="2617788" algn="l"/>
              </a:tabLst>
              <a:defRPr/>
            </a:pPr>
            <a:r>
              <a:rPr lang="en-US" altLang="en-US" sz="2200" dirty="0"/>
              <a:t>Memory-management scheme that supports user view of memory </a:t>
            </a:r>
          </a:p>
          <a:p>
            <a:pPr>
              <a:lnSpc>
                <a:spcPct val="90000"/>
              </a:lnSpc>
              <a:buFont typeface="Monotype Sorts" pitchFamily="-84" charset="2"/>
              <a:buChar char="n"/>
              <a:tabLst>
                <a:tab pos="2617788" algn="l"/>
              </a:tabLst>
              <a:defRPr/>
            </a:pPr>
            <a:endParaRPr lang="en-US" altLang="en-US" sz="2200" dirty="0"/>
          </a:p>
          <a:p>
            <a:pPr>
              <a:lnSpc>
                <a:spcPct val="90000"/>
              </a:lnSpc>
              <a:buFont typeface="Monotype Sorts" pitchFamily="-84" charset="2"/>
              <a:buChar char="n"/>
              <a:tabLst>
                <a:tab pos="2617788" algn="l"/>
              </a:tabLst>
              <a:defRPr/>
            </a:pPr>
            <a:r>
              <a:rPr lang="en-US" altLang="en-US" sz="2200" dirty="0"/>
              <a:t>A program is a collection of segments. A segment is a logical unit such as:</a:t>
            </a:r>
          </a:p>
          <a:p>
            <a:pPr marL="0" indent="0">
              <a:lnSpc>
                <a:spcPct val="90000"/>
              </a:lnSpc>
              <a:buFont typeface="Monotype Sorts" pitchFamily="-84" charset="2"/>
              <a:buNone/>
              <a:tabLst>
                <a:tab pos="2617788" algn="l"/>
              </a:tabLst>
              <a:defRPr/>
            </a:pPr>
            <a:endParaRPr lang="en-US" altLang="en-US" sz="2200" dirty="0"/>
          </a:p>
          <a:p>
            <a:pPr>
              <a:lnSpc>
                <a:spcPct val="90000"/>
              </a:lnSpc>
              <a:buFont typeface="Monotype Sorts" pitchFamily="-84" charset="2"/>
              <a:buNone/>
              <a:tabLst>
                <a:tab pos="2617788" algn="l"/>
              </a:tabLst>
              <a:defRPr/>
            </a:pPr>
            <a:r>
              <a:rPr lang="en-US" altLang="en-US" sz="2000" dirty="0"/>
              <a:t>		main program</a:t>
            </a:r>
          </a:p>
          <a:p>
            <a:pPr>
              <a:lnSpc>
                <a:spcPct val="90000"/>
              </a:lnSpc>
              <a:buFont typeface="Monotype Sorts" pitchFamily="-84" charset="2"/>
              <a:buNone/>
              <a:tabLst>
                <a:tab pos="2617788" algn="l"/>
              </a:tabLst>
              <a:defRPr/>
            </a:pPr>
            <a:r>
              <a:rPr lang="en-US" altLang="en-US" sz="2000" dirty="0"/>
              <a:t>		procedure </a:t>
            </a:r>
          </a:p>
          <a:p>
            <a:pPr>
              <a:lnSpc>
                <a:spcPct val="90000"/>
              </a:lnSpc>
              <a:buFont typeface="Monotype Sorts" pitchFamily="-84" charset="2"/>
              <a:buNone/>
              <a:tabLst>
                <a:tab pos="2617788" algn="l"/>
              </a:tabLst>
              <a:defRPr/>
            </a:pPr>
            <a:r>
              <a:rPr lang="en-US" altLang="en-US" sz="2000" dirty="0"/>
              <a:t>		function</a:t>
            </a:r>
          </a:p>
          <a:p>
            <a:pPr>
              <a:lnSpc>
                <a:spcPct val="90000"/>
              </a:lnSpc>
              <a:buFont typeface="Monotype Sorts" pitchFamily="-84" charset="2"/>
              <a:buNone/>
              <a:tabLst>
                <a:tab pos="2617788" algn="l"/>
              </a:tabLst>
              <a:defRPr/>
            </a:pPr>
            <a:r>
              <a:rPr lang="en-US" altLang="en-US" sz="2000" dirty="0"/>
              <a:t>		method</a:t>
            </a:r>
          </a:p>
          <a:p>
            <a:pPr>
              <a:lnSpc>
                <a:spcPct val="90000"/>
              </a:lnSpc>
              <a:buFont typeface="Monotype Sorts" pitchFamily="-84" charset="2"/>
              <a:buNone/>
              <a:tabLst>
                <a:tab pos="2617788" algn="l"/>
              </a:tabLst>
              <a:defRPr/>
            </a:pPr>
            <a:r>
              <a:rPr lang="en-US" altLang="en-US" sz="2000" dirty="0"/>
              <a:t>		object</a:t>
            </a:r>
          </a:p>
          <a:p>
            <a:pPr>
              <a:lnSpc>
                <a:spcPct val="90000"/>
              </a:lnSpc>
              <a:buFont typeface="Monotype Sorts" pitchFamily="-84" charset="2"/>
              <a:buNone/>
              <a:tabLst>
                <a:tab pos="2617788" algn="l"/>
              </a:tabLst>
              <a:defRPr/>
            </a:pPr>
            <a:r>
              <a:rPr lang="en-US" altLang="en-US" sz="2000" dirty="0"/>
              <a:t>		local variables, global variables</a:t>
            </a:r>
          </a:p>
          <a:p>
            <a:pPr>
              <a:lnSpc>
                <a:spcPct val="90000"/>
              </a:lnSpc>
              <a:buFont typeface="Monotype Sorts" pitchFamily="-84" charset="2"/>
              <a:buNone/>
              <a:tabLst>
                <a:tab pos="2617788" algn="l"/>
              </a:tabLst>
              <a:defRPr/>
            </a:pPr>
            <a:r>
              <a:rPr lang="en-US" altLang="en-US" sz="2000" dirty="0"/>
              <a:t>		common block</a:t>
            </a:r>
          </a:p>
          <a:p>
            <a:pPr>
              <a:lnSpc>
                <a:spcPct val="90000"/>
              </a:lnSpc>
              <a:buFont typeface="Monotype Sorts" pitchFamily="-84" charset="2"/>
              <a:buNone/>
              <a:tabLst>
                <a:tab pos="2617788" algn="l"/>
              </a:tabLst>
              <a:defRPr/>
            </a:pPr>
            <a:r>
              <a:rPr lang="en-US" altLang="en-US" sz="2000" dirty="0"/>
              <a:t>		stack</a:t>
            </a:r>
          </a:p>
          <a:p>
            <a:pPr>
              <a:lnSpc>
                <a:spcPct val="90000"/>
              </a:lnSpc>
              <a:buFont typeface="Monotype Sorts" pitchFamily="-84" charset="2"/>
              <a:buNone/>
              <a:tabLst>
                <a:tab pos="2617788" algn="l"/>
              </a:tabLst>
              <a:defRPr/>
            </a:pPr>
            <a:r>
              <a:rPr lang="en-US" altLang="en-US" sz="2000" dirty="0"/>
              <a:t>		symbol table</a:t>
            </a:r>
          </a:p>
          <a:p>
            <a:pPr>
              <a:lnSpc>
                <a:spcPct val="90000"/>
              </a:lnSpc>
              <a:buFont typeface="Monotype Sorts" pitchFamily="-84" charset="2"/>
              <a:buNone/>
              <a:tabLst>
                <a:tab pos="2617788" algn="l"/>
              </a:tabLst>
              <a:defRPr/>
            </a:pPr>
            <a:r>
              <a:rPr lang="en-US" altLang="en-US" sz="2000" dirty="0"/>
              <a:t>		arrays</a:t>
            </a:r>
          </a:p>
        </p:txBody>
      </p:sp>
      <p:pic>
        <p:nvPicPr>
          <p:cNvPr id="38916" name="Picture 1">
            <a:extLst>
              <a:ext uri="{FF2B5EF4-FFF2-40B4-BE49-F238E27FC236}">
                <a16:creationId xmlns:a16="http://schemas.microsoft.com/office/drawing/2014/main" id="{21391642-6128-6A43-BFA3-5D6EC792E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213" y="1519238"/>
            <a:ext cx="5540375" cy="645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DBD24CC-A671-E04A-8236-0C40D74233DD}"/>
              </a:ext>
            </a:extLst>
          </p:cNvPr>
          <p:cNvSpPr>
            <a:spLocks noGrp="1" noChangeArrowheads="1"/>
          </p:cNvSpPr>
          <p:nvPr>
            <p:ph type="title"/>
          </p:nvPr>
        </p:nvSpPr>
        <p:spPr>
          <a:xfrm>
            <a:off x="1414463" y="369888"/>
            <a:ext cx="11615737" cy="768350"/>
          </a:xfrm>
        </p:spPr>
        <p:txBody>
          <a:bodyPr/>
          <a:lstStyle/>
          <a:p>
            <a:pPr eaLnBrk="1" hangingPunct="1"/>
            <a:r>
              <a:rPr lang="en-US" altLang="en-US" sz="4000"/>
              <a:t>Chapter 9:  Memory Management Strategies</a:t>
            </a:r>
          </a:p>
        </p:txBody>
      </p:sp>
      <p:sp>
        <p:nvSpPr>
          <p:cNvPr id="7171" name="Rectangle 3">
            <a:extLst>
              <a:ext uri="{FF2B5EF4-FFF2-40B4-BE49-F238E27FC236}">
                <a16:creationId xmlns:a16="http://schemas.microsoft.com/office/drawing/2014/main" id="{EB72DE17-8B30-6C4B-802C-497DC755AC3F}"/>
              </a:ext>
            </a:extLst>
          </p:cNvPr>
          <p:cNvSpPr>
            <a:spLocks noGrp="1" noChangeArrowheads="1"/>
          </p:cNvSpPr>
          <p:nvPr>
            <p:ph type="body" idx="1"/>
          </p:nvPr>
        </p:nvSpPr>
        <p:spPr>
          <a:xfrm>
            <a:off x="717550" y="1317625"/>
            <a:ext cx="11314113" cy="5978525"/>
          </a:xfrm>
        </p:spPr>
        <p:txBody>
          <a:bodyPr/>
          <a:lstStyle/>
          <a:p>
            <a:r>
              <a:rPr lang="en-US" altLang="en-US" sz="2200"/>
              <a:t>Background</a:t>
            </a:r>
          </a:p>
          <a:p>
            <a:r>
              <a:rPr lang="en-US" altLang="en-US" sz="2200"/>
              <a:t>Contiguous Memory Allocation</a:t>
            </a:r>
          </a:p>
          <a:p>
            <a:r>
              <a:rPr lang="en-US" altLang="en-US" sz="2200"/>
              <a:t>Segmentation</a:t>
            </a:r>
          </a:p>
          <a:p>
            <a:r>
              <a:rPr lang="en-US" altLang="en-US" sz="2200"/>
              <a:t>Paging</a:t>
            </a:r>
          </a:p>
          <a:p>
            <a:r>
              <a:rPr lang="en-US" altLang="en-US" sz="2200"/>
              <a:t>Structure of the Page Table</a:t>
            </a:r>
          </a:p>
          <a:p>
            <a:r>
              <a:rPr lang="en-US" altLang="en-US" sz="2200"/>
              <a:t>Examples: the Intel 32 and 64-bit Architectures and </a:t>
            </a:r>
            <a:r>
              <a:rPr lang="en-HK" altLang="zh-CN" sz="2200"/>
              <a:t>ARM Architecture</a:t>
            </a:r>
            <a:endParaRPr lang="en-US" altLang="en-US"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C2DD65A-C35E-4A4F-A251-926EAC8DEA05}"/>
              </a:ext>
            </a:extLst>
          </p:cNvPr>
          <p:cNvSpPr>
            <a:spLocks noGrp="1" noChangeArrowheads="1"/>
          </p:cNvSpPr>
          <p:nvPr>
            <p:ph type="title"/>
          </p:nvPr>
        </p:nvSpPr>
        <p:spPr>
          <a:xfrm>
            <a:off x="1328738" y="369888"/>
            <a:ext cx="11701462" cy="768350"/>
          </a:xfrm>
        </p:spPr>
        <p:txBody>
          <a:bodyPr/>
          <a:lstStyle/>
          <a:p>
            <a:pPr eaLnBrk="1" hangingPunct="1"/>
            <a:r>
              <a:rPr lang="en-US" altLang="en-US"/>
              <a:t>Segmentation: Logical vs. Physical</a:t>
            </a:r>
          </a:p>
        </p:txBody>
      </p:sp>
      <p:sp>
        <p:nvSpPr>
          <p:cNvPr id="40963" name="Oval 3">
            <a:extLst>
              <a:ext uri="{FF2B5EF4-FFF2-40B4-BE49-F238E27FC236}">
                <a16:creationId xmlns:a16="http://schemas.microsoft.com/office/drawing/2014/main" id="{D7E72D95-1663-EC46-AFBD-112800036A43}"/>
              </a:ext>
            </a:extLst>
          </p:cNvPr>
          <p:cNvSpPr>
            <a:spLocks noChangeArrowheads="1"/>
          </p:cNvSpPr>
          <p:nvPr/>
        </p:nvSpPr>
        <p:spPr bwMode="auto">
          <a:xfrm>
            <a:off x="2057400" y="1562100"/>
            <a:ext cx="4343400" cy="5283200"/>
          </a:xfrm>
          <a:prstGeom prst="ellipse">
            <a:avLst/>
          </a:prstGeom>
          <a:solidFill>
            <a:schemeClr val="bg1"/>
          </a:solidFill>
          <a:ln w="9525">
            <a:solidFill>
              <a:schemeClr val="tx1"/>
            </a:solidFill>
            <a:round/>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40964" name="Rectangle 4">
            <a:extLst>
              <a:ext uri="{FF2B5EF4-FFF2-40B4-BE49-F238E27FC236}">
                <a16:creationId xmlns:a16="http://schemas.microsoft.com/office/drawing/2014/main" id="{389583D6-3624-594C-A2FB-C9A8162AD389}"/>
              </a:ext>
            </a:extLst>
          </p:cNvPr>
          <p:cNvSpPr>
            <a:spLocks noChangeArrowheads="1"/>
          </p:cNvSpPr>
          <p:nvPr/>
        </p:nvSpPr>
        <p:spPr bwMode="auto">
          <a:xfrm>
            <a:off x="2857500" y="2476500"/>
            <a:ext cx="1485900" cy="7112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itchFamily="2" charset="0"/>
              </a:rPr>
              <a:t>1</a:t>
            </a:r>
          </a:p>
        </p:txBody>
      </p:sp>
      <p:sp>
        <p:nvSpPr>
          <p:cNvPr id="40965" name="Rectangle 5">
            <a:extLst>
              <a:ext uri="{FF2B5EF4-FFF2-40B4-BE49-F238E27FC236}">
                <a16:creationId xmlns:a16="http://schemas.microsoft.com/office/drawing/2014/main" id="{CAD56FF9-6565-B54C-832A-D4DCCD17B8F7}"/>
              </a:ext>
            </a:extLst>
          </p:cNvPr>
          <p:cNvSpPr>
            <a:spLocks noChangeArrowheads="1"/>
          </p:cNvSpPr>
          <p:nvPr/>
        </p:nvSpPr>
        <p:spPr bwMode="auto">
          <a:xfrm>
            <a:off x="2628900" y="4000500"/>
            <a:ext cx="1371600" cy="12192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itchFamily="2" charset="0"/>
              </a:rPr>
              <a:t>3</a:t>
            </a:r>
          </a:p>
        </p:txBody>
      </p:sp>
      <p:sp>
        <p:nvSpPr>
          <p:cNvPr id="40966" name="Rectangle 6">
            <a:extLst>
              <a:ext uri="{FF2B5EF4-FFF2-40B4-BE49-F238E27FC236}">
                <a16:creationId xmlns:a16="http://schemas.microsoft.com/office/drawing/2014/main" id="{F9800D2F-31E1-D74F-939D-472079A4DB31}"/>
              </a:ext>
            </a:extLst>
          </p:cNvPr>
          <p:cNvSpPr>
            <a:spLocks noChangeArrowheads="1"/>
          </p:cNvSpPr>
          <p:nvPr/>
        </p:nvSpPr>
        <p:spPr bwMode="auto">
          <a:xfrm>
            <a:off x="4800600" y="3289300"/>
            <a:ext cx="1371600" cy="5080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itchFamily="2" charset="0"/>
              </a:rPr>
              <a:t>2</a:t>
            </a:r>
          </a:p>
        </p:txBody>
      </p:sp>
      <p:sp>
        <p:nvSpPr>
          <p:cNvPr id="40967" name="Rectangle 7">
            <a:extLst>
              <a:ext uri="{FF2B5EF4-FFF2-40B4-BE49-F238E27FC236}">
                <a16:creationId xmlns:a16="http://schemas.microsoft.com/office/drawing/2014/main" id="{E3520F3E-5917-C343-8966-ED659D9F62EB}"/>
              </a:ext>
            </a:extLst>
          </p:cNvPr>
          <p:cNvSpPr>
            <a:spLocks noChangeArrowheads="1"/>
          </p:cNvSpPr>
          <p:nvPr/>
        </p:nvSpPr>
        <p:spPr bwMode="auto">
          <a:xfrm>
            <a:off x="4686300" y="4610100"/>
            <a:ext cx="1371600" cy="7112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itchFamily="2" charset="0"/>
              </a:rPr>
              <a:t>4</a:t>
            </a:r>
          </a:p>
        </p:txBody>
      </p:sp>
      <p:grpSp>
        <p:nvGrpSpPr>
          <p:cNvPr id="40968" name="Group 24">
            <a:extLst>
              <a:ext uri="{FF2B5EF4-FFF2-40B4-BE49-F238E27FC236}">
                <a16:creationId xmlns:a16="http://schemas.microsoft.com/office/drawing/2014/main" id="{5F293C1B-52DD-6942-9DBC-6DA27065CCA7}"/>
              </a:ext>
            </a:extLst>
          </p:cNvPr>
          <p:cNvGrpSpPr>
            <a:grpSpLocks/>
          </p:cNvGrpSpPr>
          <p:nvPr/>
        </p:nvGrpSpPr>
        <p:grpSpPr bwMode="auto">
          <a:xfrm>
            <a:off x="8396288" y="1657350"/>
            <a:ext cx="1714500" cy="5283200"/>
            <a:chOff x="3888" y="1056"/>
            <a:chExt cx="720" cy="2496"/>
          </a:xfrm>
        </p:grpSpPr>
        <p:grpSp>
          <p:nvGrpSpPr>
            <p:cNvPr id="40971" name="Group 11">
              <a:extLst>
                <a:ext uri="{FF2B5EF4-FFF2-40B4-BE49-F238E27FC236}">
                  <a16:creationId xmlns:a16="http://schemas.microsoft.com/office/drawing/2014/main" id="{76FC81A6-D5B3-424A-81CF-CE065652BBCD}"/>
                </a:ext>
              </a:extLst>
            </p:cNvPr>
            <p:cNvGrpSpPr>
              <a:grpSpLocks/>
            </p:cNvGrpSpPr>
            <p:nvPr/>
          </p:nvGrpSpPr>
          <p:grpSpPr bwMode="auto">
            <a:xfrm>
              <a:off x="3888" y="1056"/>
              <a:ext cx="720" cy="672"/>
              <a:chOff x="3888" y="1056"/>
              <a:chExt cx="720" cy="672"/>
            </a:xfrm>
          </p:grpSpPr>
          <p:sp>
            <p:nvSpPr>
              <p:cNvPr id="40982" name="Rectangle 8">
                <a:extLst>
                  <a:ext uri="{FF2B5EF4-FFF2-40B4-BE49-F238E27FC236}">
                    <a16:creationId xmlns:a16="http://schemas.microsoft.com/office/drawing/2014/main" id="{BC6952D6-3E05-2C4D-97FA-B68917DC1D87}"/>
                  </a:ext>
                </a:extLst>
              </p:cNvPr>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40983" name="Line 9">
                <a:extLst>
                  <a:ext uri="{FF2B5EF4-FFF2-40B4-BE49-F238E27FC236}">
                    <a16:creationId xmlns:a16="http://schemas.microsoft.com/office/drawing/2014/main" id="{38A9981A-8C22-CA49-89B3-05229BB9A12C}"/>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0972" name="Group 12">
              <a:extLst>
                <a:ext uri="{FF2B5EF4-FFF2-40B4-BE49-F238E27FC236}">
                  <a16:creationId xmlns:a16="http://schemas.microsoft.com/office/drawing/2014/main" id="{1FF41143-5478-9E44-977E-8B3EACDCA719}"/>
                </a:ext>
              </a:extLst>
            </p:cNvPr>
            <p:cNvGrpSpPr>
              <a:grpSpLocks/>
            </p:cNvGrpSpPr>
            <p:nvPr/>
          </p:nvGrpSpPr>
          <p:grpSpPr bwMode="auto">
            <a:xfrm>
              <a:off x="3888" y="1728"/>
              <a:ext cx="720" cy="672"/>
              <a:chOff x="3888" y="1056"/>
              <a:chExt cx="720" cy="672"/>
            </a:xfrm>
          </p:grpSpPr>
          <p:sp>
            <p:nvSpPr>
              <p:cNvPr id="40980" name="Rectangle 13">
                <a:extLst>
                  <a:ext uri="{FF2B5EF4-FFF2-40B4-BE49-F238E27FC236}">
                    <a16:creationId xmlns:a16="http://schemas.microsoft.com/office/drawing/2014/main" id="{37C5D083-8E81-EE46-B87B-4263BD6B448E}"/>
                  </a:ext>
                </a:extLst>
              </p:cNvPr>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40981" name="Line 14">
                <a:extLst>
                  <a:ext uri="{FF2B5EF4-FFF2-40B4-BE49-F238E27FC236}">
                    <a16:creationId xmlns:a16="http://schemas.microsoft.com/office/drawing/2014/main" id="{F5448B5E-BAA1-DD45-BD48-03F548EEE9B8}"/>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0973" name="Text Box 15">
              <a:extLst>
                <a:ext uri="{FF2B5EF4-FFF2-40B4-BE49-F238E27FC236}">
                  <a16:creationId xmlns:a16="http://schemas.microsoft.com/office/drawing/2014/main" id="{5CE0C4E4-F382-C34D-9E5E-9C78C591C110}"/>
                </a:ext>
              </a:extLst>
            </p:cNvPr>
            <p:cNvSpPr txBox="1">
              <a:spLocks noChangeArrowheads="1"/>
            </p:cNvSpPr>
            <p:nvPr/>
          </p:nvSpPr>
          <p:spPr bwMode="auto">
            <a:xfrm>
              <a:off x="4158" y="1161"/>
              <a:ext cx="1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1</a:t>
              </a:r>
            </a:p>
          </p:txBody>
        </p:sp>
        <p:sp>
          <p:nvSpPr>
            <p:cNvPr id="40974" name="Text Box 16">
              <a:extLst>
                <a:ext uri="{FF2B5EF4-FFF2-40B4-BE49-F238E27FC236}">
                  <a16:creationId xmlns:a16="http://schemas.microsoft.com/office/drawing/2014/main" id="{16E75250-331F-CC46-B64C-397A5519FFBC}"/>
                </a:ext>
              </a:extLst>
            </p:cNvPr>
            <p:cNvSpPr txBox="1">
              <a:spLocks noChangeArrowheads="1"/>
            </p:cNvSpPr>
            <p:nvPr/>
          </p:nvSpPr>
          <p:spPr bwMode="auto">
            <a:xfrm>
              <a:off x="4160" y="1468"/>
              <a:ext cx="1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4</a:t>
              </a:r>
            </a:p>
          </p:txBody>
        </p:sp>
        <p:sp>
          <p:nvSpPr>
            <p:cNvPr id="40975" name="Rectangle 17">
              <a:extLst>
                <a:ext uri="{FF2B5EF4-FFF2-40B4-BE49-F238E27FC236}">
                  <a16:creationId xmlns:a16="http://schemas.microsoft.com/office/drawing/2014/main" id="{2213F206-0C98-484F-B290-EB94D87E30B1}"/>
                </a:ext>
              </a:extLst>
            </p:cNvPr>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40976" name="Rectangle 18">
              <a:extLst>
                <a:ext uri="{FF2B5EF4-FFF2-40B4-BE49-F238E27FC236}">
                  <a16:creationId xmlns:a16="http://schemas.microsoft.com/office/drawing/2014/main" id="{69CBF4CB-BEFE-B241-A24F-C09DF1D1F82D}"/>
                </a:ext>
              </a:extLst>
            </p:cNvPr>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40977" name="Line 19">
              <a:extLst>
                <a:ext uri="{FF2B5EF4-FFF2-40B4-BE49-F238E27FC236}">
                  <a16:creationId xmlns:a16="http://schemas.microsoft.com/office/drawing/2014/main" id="{D9E6A1F0-837D-7B43-8B0B-4B793F48AD2F}"/>
                </a:ext>
              </a:extLst>
            </p:cNvPr>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8" name="Text Box 20">
              <a:extLst>
                <a:ext uri="{FF2B5EF4-FFF2-40B4-BE49-F238E27FC236}">
                  <a16:creationId xmlns:a16="http://schemas.microsoft.com/office/drawing/2014/main" id="{284F5452-BF4E-744A-852C-D19EC3DDF91B}"/>
                </a:ext>
              </a:extLst>
            </p:cNvPr>
            <p:cNvSpPr txBox="1">
              <a:spLocks noChangeArrowheads="1"/>
            </p:cNvSpPr>
            <p:nvPr/>
          </p:nvSpPr>
          <p:spPr bwMode="auto">
            <a:xfrm>
              <a:off x="4160" y="2457"/>
              <a:ext cx="1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2</a:t>
              </a:r>
            </a:p>
          </p:txBody>
        </p:sp>
        <p:sp>
          <p:nvSpPr>
            <p:cNvPr id="40979" name="Text Box 21">
              <a:extLst>
                <a:ext uri="{FF2B5EF4-FFF2-40B4-BE49-F238E27FC236}">
                  <a16:creationId xmlns:a16="http://schemas.microsoft.com/office/drawing/2014/main" id="{2EC3EFE7-F7A5-EF49-9FF2-C2B740BAFBF8}"/>
                </a:ext>
              </a:extLst>
            </p:cNvPr>
            <p:cNvSpPr txBox="1">
              <a:spLocks noChangeArrowheads="1"/>
            </p:cNvSpPr>
            <p:nvPr/>
          </p:nvSpPr>
          <p:spPr bwMode="auto">
            <a:xfrm>
              <a:off x="4160" y="2917"/>
              <a:ext cx="1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3</a:t>
              </a:r>
            </a:p>
          </p:txBody>
        </p:sp>
      </p:grpSp>
      <p:sp>
        <p:nvSpPr>
          <p:cNvPr id="40969" name="Text Box 22">
            <a:extLst>
              <a:ext uri="{FF2B5EF4-FFF2-40B4-BE49-F238E27FC236}">
                <a16:creationId xmlns:a16="http://schemas.microsoft.com/office/drawing/2014/main" id="{6D3FD25E-1669-144B-A4EF-8730A2C387C4}"/>
              </a:ext>
            </a:extLst>
          </p:cNvPr>
          <p:cNvSpPr txBox="1">
            <a:spLocks noChangeArrowheads="1"/>
          </p:cNvSpPr>
          <p:nvPr/>
        </p:nvSpPr>
        <p:spPr bwMode="auto">
          <a:xfrm>
            <a:off x="3360738" y="7048500"/>
            <a:ext cx="13938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user space </a:t>
            </a:r>
          </a:p>
        </p:txBody>
      </p:sp>
      <p:sp>
        <p:nvSpPr>
          <p:cNvPr id="40970" name="Text Box 23">
            <a:extLst>
              <a:ext uri="{FF2B5EF4-FFF2-40B4-BE49-F238E27FC236}">
                <a16:creationId xmlns:a16="http://schemas.microsoft.com/office/drawing/2014/main" id="{E2D5E222-4225-A747-9E43-C4A89D89B319}"/>
              </a:ext>
            </a:extLst>
          </p:cNvPr>
          <p:cNvSpPr txBox="1">
            <a:spLocks noChangeArrowheads="1"/>
          </p:cNvSpPr>
          <p:nvPr/>
        </p:nvSpPr>
        <p:spPr bwMode="auto">
          <a:xfrm>
            <a:off x="7915275" y="7048500"/>
            <a:ext cx="26765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physical memory space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FA19823-B8D6-9F4C-B256-90D839BE3B27}"/>
              </a:ext>
            </a:extLst>
          </p:cNvPr>
          <p:cNvSpPr>
            <a:spLocks noGrp="1" noChangeArrowheads="1"/>
          </p:cNvSpPr>
          <p:nvPr>
            <p:ph type="title"/>
          </p:nvPr>
        </p:nvSpPr>
        <p:spPr>
          <a:xfrm>
            <a:off x="1166813" y="369888"/>
            <a:ext cx="11863387" cy="768350"/>
          </a:xfrm>
        </p:spPr>
        <p:txBody>
          <a:bodyPr/>
          <a:lstStyle/>
          <a:p>
            <a:pPr eaLnBrk="1" hangingPunct="1"/>
            <a:r>
              <a:rPr lang="en-US" altLang="en-US"/>
              <a:t>Segmentation Architecture </a:t>
            </a:r>
          </a:p>
        </p:txBody>
      </p:sp>
      <p:sp>
        <p:nvSpPr>
          <p:cNvPr id="43011" name="Rectangle 3">
            <a:extLst>
              <a:ext uri="{FF2B5EF4-FFF2-40B4-BE49-F238E27FC236}">
                <a16:creationId xmlns:a16="http://schemas.microsoft.com/office/drawing/2014/main" id="{79F34CA3-2458-094D-BBDC-0E8BF217A4EF}"/>
              </a:ext>
            </a:extLst>
          </p:cNvPr>
          <p:cNvSpPr>
            <a:spLocks noGrp="1" noChangeArrowheads="1"/>
          </p:cNvSpPr>
          <p:nvPr>
            <p:ph type="body" idx="1"/>
          </p:nvPr>
        </p:nvSpPr>
        <p:spPr>
          <a:xfrm>
            <a:off x="727075" y="1481138"/>
            <a:ext cx="11991975" cy="6737350"/>
          </a:xfrm>
        </p:spPr>
        <p:txBody>
          <a:bodyPr/>
          <a:lstStyle/>
          <a:p>
            <a:pPr>
              <a:tabLst>
                <a:tab pos="2614613" algn="l"/>
                <a:tab pos="4081463" algn="ctr"/>
              </a:tabLst>
            </a:pPr>
            <a:r>
              <a:rPr lang="en-US" altLang="en-US" sz="2200" dirty="0"/>
              <a:t>The Logical address now consists of a </a:t>
            </a:r>
            <a:r>
              <a:rPr lang="en-US" altLang="en-US" sz="2200" b="1" dirty="0">
                <a:solidFill>
                  <a:srgbClr val="FF0000"/>
                </a:solidFill>
              </a:rPr>
              <a:t>two-tuple</a:t>
            </a:r>
            <a:r>
              <a:rPr lang="en-US" altLang="en-US" sz="2200" dirty="0"/>
              <a:t>:</a:t>
            </a:r>
          </a:p>
          <a:p>
            <a:pPr>
              <a:buFont typeface="Monotype Sorts" pitchFamily="2" charset="2"/>
              <a:buNone/>
              <a:tabLst>
                <a:tab pos="2614613" algn="l"/>
                <a:tab pos="4081463" algn="ctr"/>
              </a:tabLst>
            </a:pPr>
            <a:r>
              <a:rPr lang="en-US" altLang="en-US" dirty="0"/>
              <a:t>		</a:t>
            </a:r>
            <a:r>
              <a:rPr lang="en-US" altLang="en-US" sz="2200" dirty="0"/>
              <a:t>&lt;segment-number, offset&gt;,</a:t>
            </a:r>
          </a:p>
          <a:p>
            <a:pPr>
              <a:buFont typeface="Monotype Sorts" pitchFamily="2" charset="2"/>
              <a:buNone/>
              <a:tabLst>
                <a:tab pos="2614613" algn="l"/>
                <a:tab pos="4081463" algn="ctr"/>
              </a:tabLst>
            </a:pPr>
            <a:endParaRPr lang="en-US" altLang="en-US" sz="1100" dirty="0"/>
          </a:p>
          <a:p>
            <a:pPr>
              <a:tabLst>
                <a:tab pos="2614613" algn="l"/>
                <a:tab pos="4081463" algn="ctr"/>
              </a:tabLst>
            </a:pPr>
            <a:r>
              <a:rPr lang="en-US" altLang="en-US" sz="2200" b="1" dirty="0">
                <a:solidFill>
                  <a:srgbClr val="FF0000"/>
                </a:solidFill>
              </a:rPr>
              <a:t>Segment table </a:t>
            </a:r>
            <a:r>
              <a:rPr lang="en-US" altLang="en-US" sz="2200" dirty="0"/>
              <a:t>– maps two-dimensional programmer-defined addresses (virtual address) into one-dimensional physical addresses; each table entry has:</a:t>
            </a:r>
          </a:p>
          <a:p>
            <a:pPr lvl="1">
              <a:tabLst>
                <a:tab pos="2614613" algn="l"/>
                <a:tab pos="4081463" algn="ctr"/>
              </a:tabLst>
            </a:pPr>
            <a:r>
              <a:rPr lang="en-US" altLang="en-US" sz="2000" dirty="0">
                <a:solidFill>
                  <a:srgbClr val="3366FF"/>
                </a:solidFill>
              </a:rPr>
              <a:t>base </a:t>
            </a:r>
            <a:r>
              <a:rPr lang="en-US" altLang="en-US" sz="2000" dirty="0"/>
              <a:t>– contains the starting physical address where the segments reside in memory</a:t>
            </a:r>
          </a:p>
          <a:p>
            <a:pPr lvl="1">
              <a:tabLst>
                <a:tab pos="2614613" algn="l"/>
                <a:tab pos="4081463" algn="ctr"/>
              </a:tabLst>
            </a:pPr>
            <a:r>
              <a:rPr lang="en-US" altLang="en-US" sz="2000" dirty="0">
                <a:solidFill>
                  <a:srgbClr val="3366FF"/>
                </a:solidFill>
              </a:rPr>
              <a:t>limit </a:t>
            </a:r>
            <a:r>
              <a:rPr lang="en-US" altLang="en-US" sz="2000" dirty="0"/>
              <a:t>– specifies the length of the segment</a:t>
            </a:r>
          </a:p>
          <a:p>
            <a:pPr lvl="1">
              <a:tabLst>
                <a:tab pos="2614613" algn="l"/>
                <a:tab pos="4081463" algn="ctr"/>
              </a:tabLst>
            </a:pPr>
            <a:endParaRPr lang="en-US" altLang="en-US" sz="1100" dirty="0"/>
          </a:p>
          <a:p>
            <a:pPr>
              <a:tabLst>
                <a:tab pos="2614613" algn="l"/>
                <a:tab pos="4081463" algn="ctr"/>
              </a:tabLst>
            </a:pPr>
            <a:r>
              <a:rPr lang="en-US" altLang="en-US" sz="2200" dirty="0"/>
              <a:t>Both STBR and STLR stored in the PCB of a process</a:t>
            </a:r>
          </a:p>
          <a:p>
            <a:pPr>
              <a:tabLst>
                <a:tab pos="2614613" algn="l"/>
                <a:tab pos="4081463" algn="ctr"/>
              </a:tabLst>
            </a:pPr>
            <a:r>
              <a:rPr lang="en-US" altLang="en-US" sz="2200" dirty="0">
                <a:solidFill>
                  <a:srgbClr val="3366FF"/>
                </a:solidFill>
              </a:rPr>
              <a:t>Segment-table base register (STBR) </a:t>
            </a:r>
            <a:r>
              <a:rPr lang="en-US" altLang="en-US" sz="2200" dirty="0"/>
              <a:t>points to the segment table</a:t>
            </a:r>
            <a:r>
              <a:rPr lang="ja-JP" altLang="en-US" sz="2200" dirty="0"/>
              <a:t>’</a:t>
            </a:r>
            <a:r>
              <a:rPr lang="en-US" altLang="ja-JP" sz="2200" dirty="0"/>
              <a:t>s location in memory</a:t>
            </a:r>
            <a:endParaRPr lang="en-US" altLang="en-US" sz="2200" dirty="0"/>
          </a:p>
          <a:p>
            <a:pPr>
              <a:tabLst>
                <a:tab pos="2614613" algn="l"/>
                <a:tab pos="4081463" algn="ctr"/>
              </a:tabLst>
            </a:pPr>
            <a:r>
              <a:rPr lang="en-US" altLang="en-US" sz="2200" dirty="0">
                <a:solidFill>
                  <a:srgbClr val="3366FF"/>
                </a:solidFill>
              </a:rPr>
              <a:t>Segment-table length register (STLR) </a:t>
            </a:r>
            <a:r>
              <a:rPr lang="en-US" altLang="en-US" sz="2200" dirty="0"/>
              <a:t>indicates the number of segments used by a program;</a:t>
            </a:r>
          </a:p>
          <a:p>
            <a:pPr>
              <a:buFont typeface="Monotype Sorts" pitchFamily="2" charset="2"/>
              <a:buNone/>
              <a:tabLst>
                <a:tab pos="2614613" algn="l"/>
                <a:tab pos="4081463" algn="ctr"/>
              </a:tabLst>
            </a:pPr>
            <a:r>
              <a:rPr lang="en-US" altLang="en-US" dirty="0"/>
              <a:t>	</a:t>
            </a:r>
            <a:r>
              <a:rPr lang="en-US" altLang="en-US" sz="2000" dirty="0"/>
              <a:t>                  segment number </a:t>
            </a:r>
            <a:r>
              <a:rPr lang="en-US" altLang="en-US" sz="2000" dirty="0">
                <a:solidFill>
                  <a:srgbClr val="3366FF"/>
                </a:solidFill>
              </a:rPr>
              <a:t>s</a:t>
            </a:r>
            <a:r>
              <a:rPr lang="en-US" altLang="en-US" sz="2000" dirty="0"/>
              <a:t> is legal if </a:t>
            </a:r>
            <a:r>
              <a:rPr lang="en-US" altLang="en-US" sz="2000" dirty="0">
                <a:solidFill>
                  <a:srgbClr val="3366FF"/>
                </a:solidFill>
              </a:rPr>
              <a:t>s</a:t>
            </a:r>
            <a:r>
              <a:rPr lang="en-US" altLang="en-US" sz="2000" dirty="0"/>
              <a:t> &lt; </a:t>
            </a:r>
            <a:r>
              <a:rPr lang="en-US" altLang="en-US" sz="2000" dirty="0">
                <a:solidFill>
                  <a:srgbClr val="3366FF"/>
                </a:solidFill>
              </a:rPr>
              <a:t>STLR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F4772E6-6858-7246-AD20-AF731717011B}"/>
              </a:ext>
            </a:extLst>
          </p:cNvPr>
          <p:cNvSpPr>
            <a:spLocks noGrp="1" noChangeArrowheads="1"/>
          </p:cNvSpPr>
          <p:nvPr>
            <p:ph type="title"/>
          </p:nvPr>
        </p:nvSpPr>
        <p:spPr/>
        <p:txBody>
          <a:bodyPr/>
          <a:lstStyle/>
          <a:p>
            <a:r>
              <a:rPr lang="en-US" altLang="zh-CN">
                <a:ea typeface="宋体" panose="02010600030101010101" pitchFamily="2" charset="-122"/>
              </a:rPr>
              <a:t>Segmentation Architecture (Cont.)</a:t>
            </a:r>
          </a:p>
        </p:txBody>
      </p:sp>
      <p:sp>
        <p:nvSpPr>
          <p:cNvPr id="94211" name="Rectangle 3">
            <a:extLst>
              <a:ext uri="{FF2B5EF4-FFF2-40B4-BE49-F238E27FC236}">
                <a16:creationId xmlns:a16="http://schemas.microsoft.com/office/drawing/2014/main" id="{49E5C2A6-18D1-4E45-8A80-858DD7DB7561}"/>
              </a:ext>
            </a:extLst>
          </p:cNvPr>
          <p:cNvSpPr>
            <a:spLocks noGrp="1" noChangeArrowheads="1"/>
          </p:cNvSpPr>
          <p:nvPr>
            <p:ph type="body" idx="1"/>
          </p:nvPr>
        </p:nvSpPr>
        <p:spPr>
          <a:xfrm>
            <a:off x="534988" y="1538288"/>
            <a:ext cx="5170487" cy="6175375"/>
          </a:xfrm>
        </p:spPr>
        <p:txBody>
          <a:bodyPr/>
          <a:lstStyle/>
          <a:p>
            <a:pPr>
              <a:buFont typeface="Monotype Sorts"/>
              <a:buChar char="n"/>
              <a:defRPr/>
            </a:pPr>
            <a:r>
              <a:rPr lang="en-US" altLang="zh-CN" sz="2000" dirty="0">
                <a:solidFill>
                  <a:srgbClr val="FF0000"/>
                </a:solidFill>
                <a:ea typeface="宋体" panose="02010600030101010101" pitchFamily="2" charset="-122"/>
              </a:rPr>
              <a:t>Protection</a:t>
            </a:r>
            <a:r>
              <a:rPr lang="en-US" altLang="zh-CN" sz="2000" dirty="0">
                <a:ea typeface="宋体" panose="02010600030101010101" pitchFamily="2" charset="-122"/>
              </a:rPr>
              <a:t>. each entry in segment table associates with:</a:t>
            </a:r>
          </a:p>
          <a:p>
            <a:pPr lvl="1">
              <a:buFont typeface="Monotype Sorts"/>
              <a:buChar char="l"/>
              <a:defRPr/>
            </a:pPr>
            <a:r>
              <a:rPr lang="en-US" altLang="zh-CN" dirty="0">
                <a:ea typeface="宋体" panose="02010600030101010101" pitchFamily="2" charset="-122"/>
              </a:rPr>
              <a:t>validation bit = 0 </a:t>
            </a:r>
            <a:r>
              <a:rPr lang="en-US" altLang="zh-CN" dirty="0">
                <a:ea typeface="宋体" panose="02010600030101010101" pitchFamily="2" charset="-122"/>
                <a:sym typeface="Symbol" panose="05050102010706020507" pitchFamily="18" charset="2"/>
              </a:rPr>
              <a:t> illegal segment</a:t>
            </a:r>
          </a:p>
          <a:p>
            <a:pPr lvl="1">
              <a:buFont typeface="Monotype Sorts"/>
              <a:buChar char="l"/>
              <a:defRPr/>
            </a:pPr>
            <a:r>
              <a:rPr lang="en-US" altLang="zh-CN" dirty="0">
                <a:ea typeface="宋体" panose="02010600030101010101" pitchFamily="2" charset="-122"/>
                <a:sym typeface="Symbol" panose="05050102010706020507" pitchFamily="18" charset="2"/>
              </a:rPr>
              <a:t>read/write/execute privileges</a:t>
            </a:r>
          </a:p>
          <a:p>
            <a:pPr marL="652462" lvl="1" indent="0">
              <a:buFont typeface="Monotype Sorts"/>
              <a:buNone/>
              <a:defRPr/>
            </a:pPr>
            <a:endParaRPr lang="en-US" altLang="zh-CN" dirty="0">
              <a:ea typeface="宋体" panose="02010600030101010101" pitchFamily="2" charset="-122"/>
              <a:sym typeface="Symbol" panose="05050102010706020507" pitchFamily="18" charset="2"/>
            </a:endParaRPr>
          </a:p>
          <a:p>
            <a:pPr>
              <a:spcAft>
                <a:spcPts val="600"/>
              </a:spcAft>
              <a:buFont typeface="Monotype Sorts"/>
              <a:buChar char="n"/>
              <a:defRPr/>
            </a:pPr>
            <a:r>
              <a:rPr lang="en-US" altLang="zh-CN" sz="2000" dirty="0">
                <a:ea typeface="宋体" panose="02010600030101010101" pitchFamily="2" charset="-122"/>
              </a:rPr>
              <a:t>A protection bit is associated with each segment; code sharing occurs at segment level</a:t>
            </a:r>
          </a:p>
          <a:p>
            <a:pPr>
              <a:spcAft>
                <a:spcPts val="600"/>
              </a:spcAft>
              <a:buFont typeface="Monotype Sorts"/>
              <a:buChar char="n"/>
              <a:defRPr/>
            </a:pPr>
            <a:r>
              <a:rPr lang="en-US" altLang="zh-CN" sz="2000" dirty="0">
                <a:ea typeface="宋体" panose="02010600030101010101" pitchFamily="2" charset="-122"/>
              </a:rPr>
              <a:t>Since segments vary in length, memory allocation for a segment is a </a:t>
            </a:r>
            <a:r>
              <a:rPr lang="en-US" altLang="zh-CN" sz="2000" dirty="0">
                <a:solidFill>
                  <a:srgbClr val="3366FF"/>
                </a:solidFill>
                <a:ea typeface="宋体" panose="02010600030101010101" pitchFamily="2" charset="-122"/>
              </a:rPr>
              <a:t>dynamic storage-allocation problem</a:t>
            </a:r>
          </a:p>
          <a:p>
            <a:pPr>
              <a:spcAft>
                <a:spcPts val="600"/>
              </a:spcAft>
              <a:buFont typeface="Monotype Sorts"/>
              <a:buChar char="n"/>
              <a:defRPr/>
            </a:pPr>
            <a:r>
              <a:rPr lang="en-HK" altLang="zh-CN" sz="2000" dirty="0">
                <a:ea typeface="宋体" panose="02010600030101010101" pitchFamily="2" charset="-122"/>
              </a:rPr>
              <a:t>External fragmentation still exists, but is much less severe than that in a contiguous allocation –since each segment is considerably smaller than the total memory space of a process</a:t>
            </a:r>
            <a:endParaRPr lang="en-US" altLang="zh-CN" sz="2000" dirty="0">
              <a:ea typeface="宋体" panose="02010600030101010101" pitchFamily="2" charset="-122"/>
            </a:endParaRPr>
          </a:p>
        </p:txBody>
      </p:sp>
      <p:pic>
        <p:nvPicPr>
          <p:cNvPr id="45060" name="Picture 4" descr="8">
            <a:extLst>
              <a:ext uri="{FF2B5EF4-FFF2-40B4-BE49-F238E27FC236}">
                <a16:creationId xmlns:a16="http://schemas.microsoft.com/office/drawing/2014/main" id="{86ADDD83-5EFF-CD4E-9417-70746DCAC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288" y="2090738"/>
            <a:ext cx="738505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B52C4CE-2188-BD4B-94DD-30BE7A723C7C}"/>
              </a:ext>
            </a:extLst>
          </p:cNvPr>
          <p:cNvSpPr>
            <a:spLocks noGrp="1" noChangeArrowheads="1"/>
          </p:cNvSpPr>
          <p:nvPr>
            <p:ph type="title"/>
          </p:nvPr>
        </p:nvSpPr>
        <p:spPr/>
        <p:txBody>
          <a:bodyPr/>
          <a:lstStyle/>
          <a:p>
            <a:r>
              <a:rPr lang="en-US" altLang="zh-CN">
                <a:ea typeface="宋体" panose="02010600030101010101" pitchFamily="2" charset="-122"/>
              </a:rPr>
              <a:t>Example of Segmentation</a:t>
            </a:r>
            <a:endParaRPr lang="en-US" altLang="zh-CN" sz="3200">
              <a:ea typeface="宋体" panose="02010600030101010101" pitchFamily="2" charset="-122"/>
            </a:endParaRPr>
          </a:p>
        </p:txBody>
      </p:sp>
      <p:pic>
        <p:nvPicPr>
          <p:cNvPr id="46083" name="Picture 4">
            <a:extLst>
              <a:ext uri="{FF2B5EF4-FFF2-40B4-BE49-F238E27FC236}">
                <a16:creationId xmlns:a16="http://schemas.microsoft.com/office/drawing/2014/main" id="{9B113276-7D06-B24C-BF4A-AC6AC37A4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14" t="926" r="7814" b="1534"/>
          <a:stretch>
            <a:fillRect/>
          </a:stretch>
        </p:blipFill>
        <p:spPr bwMode="auto">
          <a:xfrm>
            <a:off x="2587625" y="1635125"/>
            <a:ext cx="7848600" cy="65452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a:extLst>
              <a:ext uri="{FF2B5EF4-FFF2-40B4-BE49-F238E27FC236}">
                <a16:creationId xmlns:a16="http://schemas.microsoft.com/office/drawing/2014/main" id="{DC4DCB22-DBEA-244C-ABAA-66CA8EDD30CA}"/>
              </a:ext>
            </a:extLst>
          </p:cNvPr>
          <p:cNvSpPr>
            <a:spLocks noGrp="1" noChangeArrowheads="1"/>
          </p:cNvSpPr>
          <p:nvPr>
            <p:ph type="title"/>
          </p:nvPr>
        </p:nvSpPr>
        <p:spPr/>
        <p:txBody>
          <a:bodyPr/>
          <a:lstStyle/>
          <a:p>
            <a:r>
              <a:rPr lang="en-US" altLang="zh-CN">
                <a:ea typeface="宋体" panose="02010600030101010101" pitchFamily="2" charset="-122"/>
              </a:rPr>
              <a:t>Sharing of Segments</a:t>
            </a:r>
            <a:endParaRPr lang="en-US" altLang="zh-CN" sz="3200">
              <a:ea typeface="宋体" panose="02010600030101010101" pitchFamily="2" charset="-122"/>
            </a:endParaRPr>
          </a:p>
        </p:txBody>
      </p:sp>
      <p:pic>
        <p:nvPicPr>
          <p:cNvPr id="47107" name="Picture 1028">
            <a:extLst>
              <a:ext uri="{FF2B5EF4-FFF2-40B4-BE49-F238E27FC236}">
                <a16:creationId xmlns:a16="http://schemas.microsoft.com/office/drawing/2014/main" id="{57690197-1D6C-034E-89C3-CB4F71CFA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25" t="926" r="15648" b="1534"/>
          <a:stretch>
            <a:fillRect/>
          </a:stretch>
        </p:blipFill>
        <p:spPr bwMode="auto">
          <a:xfrm>
            <a:off x="3802063" y="1565275"/>
            <a:ext cx="6407150" cy="67087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4065EA4-16D4-3C4C-BF5C-079DC7FBF24D}"/>
              </a:ext>
            </a:extLst>
          </p:cNvPr>
          <p:cNvSpPr>
            <a:spLocks noGrp="1" noChangeArrowheads="1"/>
          </p:cNvSpPr>
          <p:nvPr>
            <p:ph type="title"/>
          </p:nvPr>
        </p:nvSpPr>
        <p:spPr>
          <a:xfrm>
            <a:off x="1414463" y="369888"/>
            <a:ext cx="11615737" cy="768350"/>
          </a:xfrm>
        </p:spPr>
        <p:txBody>
          <a:bodyPr/>
          <a:lstStyle/>
          <a:p>
            <a:pPr eaLnBrk="1" hangingPunct="1"/>
            <a:r>
              <a:rPr lang="en-US" altLang="en-US" sz="4000"/>
              <a:t>Summary - Segmentation</a:t>
            </a:r>
          </a:p>
        </p:txBody>
      </p:sp>
      <p:sp>
        <p:nvSpPr>
          <p:cNvPr id="48131" name="Rectangle 3">
            <a:extLst>
              <a:ext uri="{FF2B5EF4-FFF2-40B4-BE49-F238E27FC236}">
                <a16:creationId xmlns:a16="http://schemas.microsoft.com/office/drawing/2014/main" id="{30CFDA77-81BD-E548-AA13-60016C1C505C}"/>
              </a:ext>
            </a:extLst>
          </p:cNvPr>
          <p:cNvSpPr>
            <a:spLocks noGrp="1" noChangeArrowheads="1"/>
          </p:cNvSpPr>
          <p:nvPr>
            <p:ph type="body" idx="1"/>
          </p:nvPr>
        </p:nvSpPr>
        <p:spPr>
          <a:xfrm>
            <a:off x="693738" y="1422400"/>
            <a:ext cx="12042775" cy="5978525"/>
          </a:xfrm>
        </p:spPr>
        <p:txBody>
          <a:bodyPr/>
          <a:lstStyle/>
          <a:p>
            <a:r>
              <a:rPr lang="en-HK" altLang="en-US" sz="2400"/>
              <a:t>Protection is easy in segmentation scheme – in segment table</a:t>
            </a:r>
          </a:p>
          <a:p>
            <a:pPr lvl="1"/>
            <a:r>
              <a:rPr lang="en-HK" altLang="en-US" sz="2200"/>
              <a:t>Code segment would be read-only, data and stack would be read-write (stores allowed), shared segment could be read-only or read-write</a:t>
            </a:r>
          </a:p>
          <a:p>
            <a:r>
              <a:rPr lang="en-HK" altLang="en-US" sz="2400"/>
              <a:t>Can address be outside the valid range?</a:t>
            </a:r>
          </a:p>
          <a:p>
            <a:pPr lvl="1"/>
            <a:r>
              <a:rPr lang="en-HK" altLang="en-US" sz="2200"/>
              <a:t>Yes, this is how stack and heap are allowed to grow. For instance, stack takes fault, system automatically increases the size of stack</a:t>
            </a:r>
          </a:p>
          <a:p>
            <a:r>
              <a:rPr lang="en-HK" altLang="en-US" sz="2400"/>
              <a:t>The main problem with segmentation</a:t>
            </a:r>
          </a:p>
          <a:p>
            <a:pPr lvl="1"/>
            <a:r>
              <a:rPr lang="en-HK" altLang="en-US" sz="2200"/>
              <a:t>It must fit variable-sized chunks into physical memory – classical </a:t>
            </a:r>
            <a:r>
              <a:rPr lang="en-US" altLang="en-US" sz="2200">
                <a:solidFill>
                  <a:srgbClr val="3366FF"/>
                </a:solidFill>
              </a:rPr>
              <a:t>dynamic storage allocation problem</a:t>
            </a:r>
            <a:endParaRPr lang="en-HK" altLang="en-US" sz="2200">
              <a:solidFill>
                <a:srgbClr val="0070C0"/>
              </a:solidFill>
            </a:endParaRPr>
          </a:p>
          <a:p>
            <a:pPr lvl="1"/>
            <a:r>
              <a:rPr lang="en-HK" altLang="en-US" sz="2200"/>
              <a:t>It may move processes multiple times to fit everything</a:t>
            </a:r>
          </a:p>
          <a:p>
            <a:pPr lvl="1"/>
            <a:r>
              <a:rPr lang="en-HK" altLang="en-US" sz="2200"/>
              <a:t>External fragmentation</a:t>
            </a:r>
          </a:p>
          <a:p>
            <a:endParaRPr lang="en-US" altLang="en-US"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a:extLst>
              <a:ext uri="{FF2B5EF4-FFF2-40B4-BE49-F238E27FC236}">
                <a16:creationId xmlns:a16="http://schemas.microsoft.com/office/drawing/2014/main" id="{975CFBB5-CA99-F84D-A108-106AB6AD79B1}"/>
              </a:ext>
            </a:extLst>
          </p:cNvPr>
          <p:cNvSpPr>
            <a:spLocks noGrp="1" noChangeArrowheads="1"/>
          </p:cNvSpPr>
          <p:nvPr>
            <p:ph type="title"/>
          </p:nvPr>
        </p:nvSpPr>
        <p:spPr/>
        <p:txBody>
          <a:bodyPr/>
          <a:lstStyle/>
          <a:p>
            <a:pPr eaLnBrk="1" hangingPunct="1"/>
            <a:r>
              <a:rPr lang="en-US" altLang="en-US"/>
              <a:t>Paging</a:t>
            </a:r>
          </a:p>
        </p:txBody>
      </p:sp>
      <p:sp>
        <p:nvSpPr>
          <p:cNvPr id="53251" name="Rectangle 1027">
            <a:extLst>
              <a:ext uri="{FF2B5EF4-FFF2-40B4-BE49-F238E27FC236}">
                <a16:creationId xmlns:a16="http://schemas.microsoft.com/office/drawing/2014/main" id="{E7176205-921C-C144-BCF4-55AE58A8FD09}"/>
              </a:ext>
            </a:extLst>
          </p:cNvPr>
          <p:cNvSpPr>
            <a:spLocks noGrp="1" noChangeArrowheads="1"/>
          </p:cNvSpPr>
          <p:nvPr>
            <p:ph type="body" idx="1"/>
          </p:nvPr>
        </p:nvSpPr>
        <p:spPr>
          <a:xfrm>
            <a:off x="685800" y="1290638"/>
            <a:ext cx="12066588" cy="7264400"/>
          </a:xfrm>
        </p:spPr>
        <p:txBody>
          <a:bodyPr/>
          <a:lstStyle/>
          <a:p>
            <a:pPr>
              <a:spcBef>
                <a:spcPts val="900"/>
              </a:spcBef>
              <a:buFont typeface="Monotype Sorts" pitchFamily="-84" charset="2"/>
              <a:buChar char="n"/>
              <a:defRPr/>
            </a:pPr>
            <a:r>
              <a:rPr lang="en-US" altLang="en-US" sz="2200" dirty="0"/>
              <a:t>Physical address space of a process can be non-contiguous; process is allocated physical memory whenever the physical memory space is available</a:t>
            </a:r>
          </a:p>
          <a:p>
            <a:pPr lvl="1">
              <a:spcBef>
                <a:spcPts val="900"/>
              </a:spcBef>
              <a:buFont typeface="Monotype Sorts" pitchFamily="-84" charset="2"/>
              <a:buChar char="l"/>
              <a:defRPr/>
            </a:pPr>
            <a:r>
              <a:rPr lang="en-US" altLang="en-US" sz="2200" dirty="0"/>
              <a:t>Avoids external fragmentation</a:t>
            </a:r>
          </a:p>
          <a:p>
            <a:pPr lvl="1">
              <a:spcBef>
                <a:spcPts val="900"/>
              </a:spcBef>
              <a:buFont typeface="Monotype Sorts" pitchFamily="-84" charset="2"/>
              <a:buChar char="l"/>
              <a:defRPr/>
            </a:pPr>
            <a:r>
              <a:rPr lang="en-US" altLang="en-US" sz="2200" dirty="0"/>
              <a:t>Avoids the problem of varying sized memory chunks</a:t>
            </a:r>
          </a:p>
          <a:p>
            <a:pPr>
              <a:spcBef>
                <a:spcPts val="900"/>
              </a:spcBef>
              <a:buFont typeface="Monotype Sorts" pitchFamily="-84" charset="2"/>
              <a:buChar char="n"/>
              <a:defRPr/>
            </a:pPr>
            <a:r>
              <a:rPr lang="en-US" altLang="en-US" sz="2200" dirty="0"/>
              <a:t>Divide physical memory into fixed-sized blocks called </a:t>
            </a:r>
            <a:r>
              <a:rPr lang="en-US" altLang="en-US" sz="2200" dirty="0">
                <a:solidFill>
                  <a:srgbClr val="3366FF"/>
                </a:solidFill>
              </a:rPr>
              <a:t>frames</a:t>
            </a:r>
          </a:p>
          <a:p>
            <a:pPr lvl="1">
              <a:spcBef>
                <a:spcPts val="900"/>
              </a:spcBef>
              <a:buFont typeface="Monotype Sorts" pitchFamily="-84" charset="2"/>
              <a:buChar char="l"/>
              <a:defRPr/>
            </a:pPr>
            <a:r>
              <a:rPr lang="en-US" altLang="en-US" sz="2200" dirty="0">
                <a:solidFill>
                  <a:srgbClr val="000000"/>
                </a:solidFill>
              </a:rPr>
              <a:t>Usually the size </a:t>
            </a:r>
            <a:r>
              <a:rPr lang="en-US" altLang="en-US" sz="2200" dirty="0"/>
              <a:t>is power of 2, between 4KB (12 bit offset) and 1 GB (30 bit offset)  – defined by the hardware</a:t>
            </a:r>
          </a:p>
          <a:p>
            <a:pPr marL="652462" lvl="1" indent="0">
              <a:spcBef>
                <a:spcPts val="900"/>
              </a:spcBef>
              <a:buFont typeface="Monotype Sorts" pitchFamily="-84" charset="2"/>
              <a:buNone/>
              <a:defRPr/>
            </a:pPr>
            <a:endParaRPr lang="en-US" altLang="en-US" dirty="0"/>
          </a:p>
          <a:p>
            <a:pPr>
              <a:spcBef>
                <a:spcPts val="900"/>
              </a:spcBef>
              <a:buFont typeface="Monotype Sorts" pitchFamily="-84" charset="2"/>
              <a:buChar char="n"/>
              <a:defRPr/>
            </a:pPr>
            <a:r>
              <a:rPr lang="en-US" altLang="en-US" sz="2200" dirty="0"/>
              <a:t>Divide logical memory into blocks of same size called </a:t>
            </a:r>
            <a:r>
              <a:rPr lang="en-US" altLang="en-US" sz="2200" dirty="0">
                <a:solidFill>
                  <a:srgbClr val="3366FF"/>
                </a:solidFill>
              </a:rPr>
              <a:t>pages </a:t>
            </a:r>
            <a:r>
              <a:rPr lang="en-US" altLang="en-US" sz="2200" dirty="0"/>
              <a:t>- the same size of a frame</a:t>
            </a:r>
            <a:endParaRPr lang="en-US" altLang="en-US" sz="2200" dirty="0">
              <a:solidFill>
                <a:srgbClr val="3366FF"/>
              </a:solidFill>
            </a:endParaRPr>
          </a:p>
          <a:p>
            <a:pPr>
              <a:spcBef>
                <a:spcPts val="900"/>
              </a:spcBef>
              <a:buFont typeface="Monotype Sorts" pitchFamily="-84" charset="2"/>
              <a:buChar char="n"/>
              <a:defRPr/>
            </a:pPr>
            <a:r>
              <a:rPr lang="en-US" altLang="en-US" sz="2200" dirty="0"/>
              <a:t>The OS needs to keep track of all free (physical) frames available in main memory</a:t>
            </a:r>
          </a:p>
          <a:p>
            <a:pPr>
              <a:spcBef>
                <a:spcPts val="900"/>
              </a:spcBef>
              <a:buFont typeface="Monotype Sorts" pitchFamily="-84" charset="2"/>
              <a:buChar char="n"/>
              <a:defRPr/>
            </a:pPr>
            <a:r>
              <a:rPr lang="en-US" altLang="en-US" sz="2200" dirty="0"/>
              <a:t>To run a program of size </a:t>
            </a:r>
            <a:r>
              <a:rPr lang="en-US" altLang="en-US" sz="2200" b="1" dirty="0">
                <a:latin typeface="Calibri" panose="020F0502020204030204" pitchFamily="34" charset="0"/>
              </a:rPr>
              <a:t>N</a:t>
            </a:r>
            <a:r>
              <a:rPr lang="en-US" altLang="en-US" sz="2200" i="1" dirty="0"/>
              <a:t> </a:t>
            </a:r>
            <a:r>
              <a:rPr lang="en-US" altLang="en-US" sz="2200" dirty="0"/>
              <a:t>pages, need to find </a:t>
            </a:r>
            <a:r>
              <a:rPr lang="en-US" altLang="en-US" sz="2200" b="1" dirty="0">
                <a:latin typeface="Calibri" panose="020F0502020204030204" pitchFamily="34" charset="0"/>
              </a:rPr>
              <a:t>N</a:t>
            </a:r>
            <a:r>
              <a:rPr lang="en-US" altLang="en-US" sz="2200" dirty="0"/>
              <a:t> free frames (non-contiguous) in memory and load the program into that</a:t>
            </a:r>
          </a:p>
          <a:p>
            <a:pPr>
              <a:spcBef>
                <a:spcPts val="900"/>
              </a:spcBef>
              <a:buFont typeface="Monotype Sorts" pitchFamily="-84" charset="2"/>
              <a:buChar char="n"/>
              <a:defRPr/>
            </a:pPr>
            <a:r>
              <a:rPr lang="en-US" altLang="en-US" sz="2200" dirty="0"/>
              <a:t>A </a:t>
            </a:r>
            <a:r>
              <a:rPr lang="en-US" altLang="en-US" sz="2200" b="1" dirty="0">
                <a:solidFill>
                  <a:srgbClr val="FF0000"/>
                </a:solidFill>
              </a:rPr>
              <a:t>page table </a:t>
            </a:r>
            <a:r>
              <a:rPr lang="en-US" altLang="en-US" sz="2200" dirty="0"/>
              <a:t>is used to translate logical to physical addresses – keep track of allocated frames</a:t>
            </a:r>
          </a:p>
          <a:p>
            <a:pPr>
              <a:spcBef>
                <a:spcPts val="900"/>
              </a:spcBef>
              <a:buFont typeface="Monotype Sorts" pitchFamily="-84" charset="2"/>
              <a:buChar char="n"/>
              <a:defRPr/>
            </a:pPr>
            <a:r>
              <a:rPr lang="en-US" altLang="en-US" sz="2200" dirty="0"/>
              <a:t>This, however, suffers from </a:t>
            </a:r>
            <a:r>
              <a:rPr lang="en-US" altLang="en-US" sz="2200" dirty="0">
                <a:solidFill>
                  <a:srgbClr val="FF0000"/>
                </a:solidFill>
              </a:rPr>
              <a:t>internal fragmentation </a:t>
            </a:r>
            <a:r>
              <a:rPr lang="en-US" altLang="en-US" sz="2200" dirty="0"/>
              <a:t>in the last page/frame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a:extLst>
              <a:ext uri="{FF2B5EF4-FFF2-40B4-BE49-F238E27FC236}">
                <a16:creationId xmlns:a16="http://schemas.microsoft.com/office/drawing/2014/main" id="{FFD17D44-E1F4-6B42-8F0A-C0D4A0B08DEF}"/>
              </a:ext>
            </a:extLst>
          </p:cNvPr>
          <p:cNvSpPr>
            <a:spLocks noGrp="1" noChangeArrowheads="1"/>
          </p:cNvSpPr>
          <p:nvPr>
            <p:ph type="title"/>
          </p:nvPr>
        </p:nvSpPr>
        <p:spPr>
          <a:xfrm>
            <a:off x="1270000" y="369888"/>
            <a:ext cx="11760200" cy="768350"/>
          </a:xfrm>
        </p:spPr>
        <p:txBody>
          <a:bodyPr/>
          <a:lstStyle/>
          <a:p>
            <a:pPr eaLnBrk="1" hangingPunct="1"/>
            <a:r>
              <a:rPr lang="en-US" altLang="en-US"/>
              <a:t>Address Translation Scheme</a:t>
            </a:r>
          </a:p>
        </p:txBody>
      </p:sp>
      <p:sp>
        <p:nvSpPr>
          <p:cNvPr id="52227" name="Rectangle 1027">
            <a:extLst>
              <a:ext uri="{FF2B5EF4-FFF2-40B4-BE49-F238E27FC236}">
                <a16:creationId xmlns:a16="http://schemas.microsoft.com/office/drawing/2014/main" id="{4FD46562-A2B2-1246-A9A6-AABC65A49F51}"/>
              </a:ext>
            </a:extLst>
          </p:cNvPr>
          <p:cNvSpPr>
            <a:spLocks noGrp="1" noChangeArrowheads="1"/>
          </p:cNvSpPr>
          <p:nvPr>
            <p:ph type="body" idx="1"/>
          </p:nvPr>
        </p:nvSpPr>
        <p:spPr>
          <a:xfrm>
            <a:off x="838200" y="1498600"/>
            <a:ext cx="11596688" cy="5978525"/>
          </a:xfrm>
        </p:spPr>
        <p:txBody>
          <a:bodyPr/>
          <a:lstStyle/>
          <a:p>
            <a:r>
              <a:rPr lang="en-US" altLang="en-US" sz="2400" dirty="0"/>
              <a:t>Address generated by CPU is divided into:</a:t>
            </a:r>
          </a:p>
          <a:p>
            <a:pPr lvl="1"/>
            <a:r>
              <a:rPr lang="en-US" altLang="en-US" sz="2200" dirty="0">
                <a:solidFill>
                  <a:srgbClr val="3366FF"/>
                </a:solidFill>
              </a:rPr>
              <a:t>Page number </a:t>
            </a:r>
            <a:r>
              <a:rPr lang="en-US" altLang="en-US" sz="2200" dirty="0"/>
              <a:t>(</a:t>
            </a:r>
            <a:r>
              <a:rPr lang="en-US" altLang="en-US" sz="2400" dirty="0">
                <a:solidFill>
                  <a:srgbClr val="3366FF"/>
                </a:solidFill>
                <a:latin typeface="Calibri" panose="020F0502020204030204" pitchFamily="34" charset="0"/>
              </a:rPr>
              <a:t>p</a:t>
            </a:r>
            <a:r>
              <a:rPr lang="en-US" altLang="en-US" sz="2200" dirty="0"/>
              <a:t>)</a:t>
            </a:r>
            <a:r>
              <a:rPr lang="en-US" altLang="en-US" sz="2200" dirty="0">
                <a:solidFill>
                  <a:srgbClr val="3366FF"/>
                </a:solidFill>
              </a:rPr>
              <a:t> </a:t>
            </a:r>
            <a:r>
              <a:rPr lang="en-US" altLang="en-US" sz="2200" dirty="0"/>
              <a:t>– used as an index into a </a:t>
            </a:r>
            <a:r>
              <a:rPr lang="en-US" altLang="en-US" sz="2200" dirty="0">
                <a:solidFill>
                  <a:srgbClr val="3366FF"/>
                </a:solidFill>
              </a:rPr>
              <a:t>page table </a:t>
            </a:r>
            <a:r>
              <a:rPr lang="en-US" altLang="en-US" sz="2200" dirty="0"/>
              <a:t>which contains base address of each page in physical memory</a:t>
            </a:r>
          </a:p>
          <a:p>
            <a:pPr lvl="1"/>
            <a:r>
              <a:rPr lang="en-US" altLang="en-US" sz="2200" dirty="0">
                <a:solidFill>
                  <a:srgbClr val="3366FF"/>
                </a:solidFill>
              </a:rPr>
              <a:t>Page offset </a:t>
            </a:r>
            <a:r>
              <a:rPr lang="en-US" altLang="en-US" sz="2200" dirty="0"/>
              <a:t>(</a:t>
            </a:r>
            <a:r>
              <a:rPr lang="en-US" altLang="en-US" sz="2400" dirty="0">
                <a:solidFill>
                  <a:srgbClr val="3366FF"/>
                </a:solidFill>
                <a:latin typeface="Calibri" panose="020F0502020204030204" pitchFamily="34" charset="0"/>
              </a:rPr>
              <a:t>d</a:t>
            </a:r>
            <a:r>
              <a:rPr lang="en-US" altLang="en-US" sz="2200" dirty="0"/>
              <a:t>)</a:t>
            </a:r>
            <a:r>
              <a:rPr lang="en-US" altLang="en-US" sz="2200" dirty="0">
                <a:solidFill>
                  <a:srgbClr val="3366FF"/>
                </a:solidFill>
              </a:rPr>
              <a:t> </a:t>
            </a:r>
            <a:r>
              <a:rPr lang="en-US" altLang="en-US" sz="2200" dirty="0"/>
              <a:t>– combined with base address to define the physical memory address that is sent to the memory unit</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sz="2200" dirty="0"/>
              <a:t>Total m bits logical address, the logical address space </a:t>
            </a:r>
            <a:r>
              <a:rPr lang="en-US" altLang="en-US" sz="2200" dirty="0">
                <a:latin typeface="Calibri" panose="020F0502020204030204" pitchFamily="34" charset="0"/>
              </a:rPr>
              <a:t>2</a:t>
            </a:r>
            <a:r>
              <a:rPr lang="en-US" altLang="en-US" sz="2200" i="1" baseline="30000" dirty="0">
                <a:latin typeface="Calibri" panose="020F0502020204030204" pitchFamily="34" charset="0"/>
              </a:rPr>
              <a:t>m</a:t>
            </a:r>
            <a:r>
              <a:rPr lang="en-US" altLang="en-US" sz="2200" i="1" baseline="30000" dirty="0"/>
              <a:t> </a:t>
            </a:r>
            <a:r>
              <a:rPr lang="en-US" altLang="en-US" sz="2200" dirty="0"/>
              <a:t>bytes, and the page size is </a:t>
            </a:r>
            <a:r>
              <a:rPr lang="en-US" altLang="en-US" sz="2200" baseline="30000" dirty="0"/>
              <a:t> </a:t>
            </a:r>
            <a:r>
              <a:rPr lang="en-US" altLang="en-US" sz="2200" i="1" dirty="0">
                <a:latin typeface="Calibri" panose="020F0502020204030204" pitchFamily="34" charset="0"/>
              </a:rPr>
              <a:t>2</a:t>
            </a:r>
            <a:r>
              <a:rPr lang="en-US" altLang="en-US" sz="2200" baseline="30000" dirty="0">
                <a:latin typeface="Calibri" panose="020F0502020204030204" pitchFamily="34" charset="0"/>
              </a:rPr>
              <a:t>n</a:t>
            </a:r>
            <a:r>
              <a:rPr lang="en-US" altLang="en-US" sz="2200" dirty="0"/>
              <a:t>, the number of pages this logical address contains is </a:t>
            </a:r>
            <a:r>
              <a:rPr lang="en-US" altLang="en-US" sz="2200" baseline="30000" dirty="0"/>
              <a:t> </a:t>
            </a:r>
            <a:r>
              <a:rPr lang="en-US" altLang="en-US" sz="2200" i="1" dirty="0">
                <a:latin typeface="Calibri" panose="020F0502020204030204" pitchFamily="34" charset="0"/>
              </a:rPr>
              <a:t>2</a:t>
            </a:r>
            <a:r>
              <a:rPr lang="en-US" altLang="en-US" sz="2200" baseline="30000" dirty="0">
                <a:latin typeface="Calibri" panose="020F0502020204030204" pitchFamily="34" charset="0"/>
              </a:rPr>
              <a:t>m-n</a:t>
            </a:r>
          </a:p>
        </p:txBody>
      </p:sp>
      <p:sp>
        <p:nvSpPr>
          <p:cNvPr id="52228" name="Rectangle 1028">
            <a:extLst>
              <a:ext uri="{FF2B5EF4-FFF2-40B4-BE49-F238E27FC236}">
                <a16:creationId xmlns:a16="http://schemas.microsoft.com/office/drawing/2014/main" id="{852680D0-A0F1-DC4C-9166-BA8D2AF429C7}"/>
              </a:ext>
            </a:extLst>
          </p:cNvPr>
          <p:cNvSpPr>
            <a:spLocks noChangeArrowheads="1"/>
          </p:cNvSpPr>
          <p:nvPr/>
        </p:nvSpPr>
        <p:spPr bwMode="auto">
          <a:xfrm>
            <a:off x="3889375" y="4672013"/>
            <a:ext cx="4657725" cy="5842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2229" name="Line 1030">
            <a:extLst>
              <a:ext uri="{FF2B5EF4-FFF2-40B4-BE49-F238E27FC236}">
                <a16:creationId xmlns:a16="http://schemas.microsoft.com/office/drawing/2014/main" id="{0C63E419-288A-354B-B78A-6F1367EA9764}"/>
              </a:ext>
            </a:extLst>
          </p:cNvPr>
          <p:cNvSpPr>
            <a:spLocks noChangeShapeType="1"/>
          </p:cNvSpPr>
          <p:nvPr/>
        </p:nvSpPr>
        <p:spPr bwMode="auto">
          <a:xfrm>
            <a:off x="6338888" y="4240213"/>
            <a:ext cx="0" cy="101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52230" name="Text Box 1031">
            <a:extLst>
              <a:ext uri="{FF2B5EF4-FFF2-40B4-BE49-F238E27FC236}">
                <a16:creationId xmlns:a16="http://schemas.microsoft.com/office/drawing/2014/main" id="{486BB945-55EE-3544-887A-EE63929489B4}"/>
              </a:ext>
            </a:extLst>
          </p:cNvPr>
          <p:cNvSpPr txBox="1">
            <a:spLocks noChangeArrowheads="1"/>
          </p:cNvSpPr>
          <p:nvPr/>
        </p:nvSpPr>
        <p:spPr bwMode="auto">
          <a:xfrm>
            <a:off x="3986213" y="4160838"/>
            <a:ext cx="162401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page number</a:t>
            </a:r>
          </a:p>
        </p:txBody>
      </p:sp>
      <p:sp>
        <p:nvSpPr>
          <p:cNvPr id="52231" name="Text Box 1032">
            <a:extLst>
              <a:ext uri="{FF2B5EF4-FFF2-40B4-BE49-F238E27FC236}">
                <a16:creationId xmlns:a16="http://schemas.microsoft.com/office/drawing/2014/main" id="{67D6575C-F48C-7B4B-9C24-CBF7C08C59FE}"/>
              </a:ext>
            </a:extLst>
          </p:cNvPr>
          <p:cNvSpPr txBox="1">
            <a:spLocks noChangeArrowheads="1"/>
          </p:cNvSpPr>
          <p:nvPr/>
        </p:nvSpPr>
        <p:spPr bwMode="auto">
          <a:xfrm>
            <a:off x="6731000" y="4152900"/>
            <a:ext cx="140176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page offset</a:t>
            </a:r>
          </a:p>
        </p:txBody>
      </p:sp>
      <p:sp>
        <p:nvSpPr>
          <p:cNvPr id="52232" name="Text Box 1033">
            <a:extLst>
              <a:ext uri="{FF2B5EF4-FFF2-40B4-BE49-F238E27FC236}">
                <a16:creationId xmlns:a16="http://schemas.microsoft.com/office/drawing/2014/main" id="{C1678357-1D9E-5847-8230-6C4459708BCA}"/>
              </a:ext>
            </a:extLst>
          </p:cNvPr>
          <p:cNvSpPr txBox="1">
            <a:spLocks noChangeArrowheads="1"/>
          </p:cNvSpPr>
          <p:nvPr/>
        </p:nvSpPr>
        <p:spPr bwMode="auto">
          <a:xfrm>
            <a:off x="4745038" y="4748213"/>
            <a:ext cx="4159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p</a:t>
            </a:r>
            <a:endParaRPr lang="en-US" altLang="en-US">
              <a:latin typeface="Helvetica" pitchFamily="2" charset="0"/>
            </a:endParaRPr>
          </a:p>
        </p:txBody>
      </p:sp>
      <p:sp>
        <p:nvSpPr>
          <p:cNvPr id="52233" name="Text Box 1035">
            <a:extLst>
              <a:ext uri="{FF2B5EF4-FFF2-40B4-BE49-F238E27FC236}">
                <a16:creationId xmlns:a16="http://schemas.microsoft.com/office/drawing/2014/main" id="{676B608F-3FD0-314B-AC59-808E27397538}"/>
              </a:ext>
            </a:extLst>
          </p:cNvPr>
          <p:cNvSpPr txBox="1">
            <a:spLocks noChangeArrowheads="1"/>
          </p:cNvSpPr>
          <p:nvPr/>
        </p:nvSpPr>
        <p:spPr bwMode="auto">
          <a:xfrm>
            <a:off x="6913563" y="4787900"/>
            <a:ext cx="4270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d</a:t>
            </a:r>
            <a:endParaRPr lang="en-US" altLang="en-US">
              <a:latin typeface="Helvetica" pitchFamily="2" charset="0"/>
            </a:endParaRPr>
          </a:p>
        </p:txBody>
      </p:sp>
      <p:sp>
        <p:nvSpPr>
          <p:cNvPr id="52234" name="Text Box 1036">
            <a:extLst>
              <a:ext uri="{FF2B5EF4-FFF2-40B4-BE49-F238E27FC236}">
                <a16:creationId xmlns:a16="http://schemas.microsoft.com/office/drawing/2014/main" id="{6564BFAF-29D3-5549-BC7A-24F83C23955F}"/>
              </a:ext>
            </a:extLst>
          </p:cNvPr>
          <p:cNvSpPr txBox="1">
            <a:spLocks noChangeArrowheads="1"/>
          </p:cNvSpPr>
          <p:nvPr/>
        </p:nvSpPr>
        <p:spPr bwMode="auto">
          <a:xfrm>
            <a:off x="4429125" y="5345113"/>
            <a:ext cx="11906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m - n</a:t>
            </a:r>
          </a:p>
        </p:txBody>
      </p:sp>
      <p:sp>
        <p:nvSpPr>
          <p:cNvPr id="52235" name="Text Box 1038">
            <a:extLst>
              <a:ext uri="{FF2B5EF4-FFF2-40B4-BE49-F238E27FC236}">
                <a16:creationId xmlns:a16="http://schemas.microsoft.com/office/drawing/2014/main" id="{76BB4FA8-873D-8F49-888F-CE5E30F73FB6}"/>
              </a:ext>
            </a:extLst>
          </p:cNvPr>
          <p:cNvSpPr txBox="1">
            <a:spLocks noChangeArrowheads="1"/>
          </p:cNvSpPr>
          <p:nvPr/>
        </p:nvSpPr>
        <p:spPr bwMode="auto">
          <a:xfrm>
            <a:off x="6824663" y="5357813"/>
            <a:ext cx="6572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9BCF320-104E-6041-B3AB-6E06F0E9F7C1}"/>
              </a:ext>
            </a:extLst>
          </p:cNvPr>
          <p:cNvSpPr>
            <a:spLocks noGrp="1" noChangeArrowheads="1"/>
          </p:cNvSpPr>
          <p:nvPr>
            <p:ph type="title"/>
          </p:nvPr>
        </p:nvSpPr>
        <p:spPr>
          <a:xfrm>
            <a:off x="2082800" y="285750"/>
            <a:ext cx="10261600" cy="768350"/>
          </a:xfrm>
        </p:spPr>
        <p:txBody>
          <a:bodyPr/>
          <a:lstStyle/>
          <a:p>
            <a:pPr eaLnBrk="1" hangingPunct="1"/>
            <a:r>
              <a:rPr lang="en-US" altLang="en-US"/>
              <a:t>Example of Paging Scheme</a:t>
            </a:r>
          </a:p>
        </p:txBody>
      </p:sp>
      <p:sp>
        <p:nvSpPr>
          <p:cNvPr id="19459" name="Rectangle 3">
            <a:extLst>
              <a:ext uri="{FF2B5EF4-FFF2-40B4-BE49-F238E27FC236}">
                <a16:creationId xmlns:a16="http://schemas.microsoft.com/office/drawing/2014/main" id="{3E39AEB7-80FF-D045-84EB-0B05A5AA9C24}"/>
              </a:ext>
            </a:extLst>
          </p:cNvPr>
          <p:cNvSpPr>
            <a:spLocks noGrp="1" noRot="1" noChangeAspect="1" noMove="1" noResize="1" noEditPoints="1" noAdjustHandles="1" noChangeArrowheads="1" noChangeShapeType="1" noTextEdit="1"/>
          </p:cNvSpPr>
          <p:nvPr>
            <p:ph type="body" idx="1"/>
          </p:nvPr>
        </p:nvSpPr>
        <p:spPr>
          <a:xfrm>
            <a:off x="842399" y="1303201"/>
            <a:ext cx="10754533" cy="7124518"/>
          </a:xfrm>
          <a:blipFill>
            <a:blip r:embed="rId3"/>
            <a:stretch>
              <a:fillRect t="-342" r="-1077"/>
            </a:stretch>
          </a:blipFill>
        </p:spPr>
        <p:txBody>
          <a:bodyPr/>
          <a:lstStyle/>
          <a:p>
            <a:r>
              <a:rPr lang="en-HK">
                <a:noFill/>
              </a:rPr>
              <a:t> </a:t>
            </a:r>
          </a:p>
        </p:txBody>
      </p:sp>
      <p:sp>
        <p:nvSpPr>
          <p:cNvPr id="26" name="Rectangle 4">
            <a:extLst>
              <a:ext uri="{FF2B5EF4-FFF2-40B4-BE49-F238E27FC236}">
                <a16:creationId xmlns:a16="http://schemas.microsoft.com/office/drawing/2014/main" id="{4277FCEB-8D44-BA4E-8F21-F77AD658F6B4}"/>
              </a:ext>
            </a:extLst>
          </p:cNvPr>
          <p:cNvSpPr>
            <a:spLocks noChangeArrowheads="1"/>
          </p:cNvSpPr>
          <p:nvPr/>
        </p:nvSpPr>
        <p:spPr bwMode="auto">
          <a:xfrm>
            <a:off x="4787900" y="2743200"/>
            <a:ext cx="4140200" cy="584200"/>
          </a:xfrm>
          <a:prstGeom prst="rect">
            <a:avLst/>
          </a:prstGeom>
          <a:gradFill rotWithShape="1">
            <a:gsLst>
              <a:gs pos="0">
                <a:srgbClr val="FFE2E2"/>
              </a:gs>
              <a:gs pos="64999">
                <a:srgbClr val="FFB5B5"/>
              </a:gs>
              <a:gs pos="100000">
                <a:srgbClr val="FF9595"/>
              </a:gs>
            </a:gsLst>
            <a:lin ang="5400000" scaled="1"/>
          </a:gradFill>
          <a:ln w="9525">
            <a:solidFill>
              <a:srgbClr val="C00000"/>
            </a:solidFill>
            <a:miter lim="800000"/>
            <a:headEnd/>
            <a:tailEnd/>
          </a:ln>
          <a:effectLst>
            <a:outerShdw blurRad="40000" dist="20000" dir="5400000" rotWithShape="0">
              <a:srgbClr val="808080">
                <a:alpha val="37999"/>
              </a:srgbClr>
            </a:outerShdw>
          </a:effectLst>
        </p:spPr>
        <p:txBody>
          <a:bodyPr wrap="none" anchor="ctr"/>
          <a:lstStyle>
            <a:lvl1pPr>
              <a:spcBef>
                <a:spcPct val="50000"/>
              </a:spcBef>
              <a:defRPr kumimoji="1">
                <a:solidFill>
                  <a:schemeClr val="tx1"/>
                </a:solidFill>
                <a:latin typeface="Arial" panose="020B0604020202020204" pitchFamily="34" charset="0"/>
                <a:ea typeface="PMingLiU" panose="02020500000000000000" pitchFamily="18" charset="-120"/>
              </a:defRPr>
            </a:lvl1pPr>
            <a:lvl2pPr marL="742950" indent="-285750">
              <a:spcBef>
                <a:spcPct val="50000"/>
              </a:spcBef>
              <a:defRPr kumimoji="1">
                <a:solidFill>
                  <a:schemeClr val="tx1"/>
                </a:solidFill>
                <a:latin typeface="Arial" panose="020B0604020202020204" pitchFamily="34" charset="0"/>
                <a:ea typeface="PMingLiU" panose="02020500000000000000" pitchFamily="18" charset="-120"/>
              </a:defRPr>
            </a:lvl2pPr>
            <a:lvl3pPr marL="1143000" indent="-228600">
              <a:spcBef>
                <a:spcPct val="50000"/>
              </a:spcBef>
              <a:defRPr kumimoji="1">
                <a:solidFill>
                  <a:schemeClr val="tx1"/>
                </a:solidFill>
                <a:latin typeface="Arial" panose="020B0604020202020204" pitchFamily="34" charset="0"/>
                <a:ea typeface="PMingLiU" panose="02020500000000000000" pitchFamily="18" charset="-120"/>
              </a:defRPr>
            </a:lvl3pPr>
            <a:lvl4pPr marL="1600200" indent="-228600">
              <a:spcBef>
                <a:spcPct val="50000"/>
              </a:spcBef>
              <a:defRPr kumimoji="1">
                <a:solidFill>
                  <a:schemeClr val="tx1"/>
                </a:solidFill>
                <a:latin typeface="Arial" panose="020B0604020202020204" pitchFamily="34" charset="0"/>
                <a:ea typeface="PMingLiU" panose="02020500000000000000" pitchFamily="18" charset="-120"/>
              </a:defRPr>
            </a:lvl4pPr>
            <a:lvl5pPr marL="2057400" indent="-228600">
              <a:spcBef>
                <a:spcPct val="50000"/>
              </a:spcBef>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5000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5000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5000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50000"/>
              </a:spcBef>
              <a:spcAft>
                <a:spcPct val="0"/>
              </a:spcAft>
              <a:defRPr kumimoji="1">
                <a:solidFill>
                  <a:schemeClr val="tx1"/>
                </a:solidFill>
                <a:latin typeface="Arial" panose="020B0604020202020204" pitchFamily="34" charset="0"/>
                <a:ea typeface="PMingLiU" panose="02020500000000000000" pitchFamily="18" charset="-120"/>
              </a:defRPr>
            </a:lvl9pPr>
          </a:lstStyle>
          <a:p>
            <a:pPr>
              <a:spcBef>
                <a:spcPct val="0"/>
              </a:spcBef>
              <a:defRPr/>
            </a:pPr>
            <a:endParaRPr kumimoji="0" lang="zh-CN" altLang="en-US">
              <a:solidFill>
                <a:srgbClr val="000000"/>
              </a:solidFill>
            </a:endParaRPr>
          </a:p>
        </p:txBody>
      </p:sp>
      <p:sp>
        <p:nvSpPr>
          <p:cNvPr id="54277" name="Line 6">
            <a:extLst>
              <a:ext uri="{FF2B5EF4-FFF2-40B4-BE49-F238E27FC236}">
                <a16:creationId xmlns:a16="http://schemas.microsoft.com/office/drawing/2014/main" id="{8CA3B9EC-9FFA-E74C-A3B2-FA4699B99DD2}"/>
              </a:ext>
            </a:extLst>
          </p:cNvPr>
          <p:cNvSpPr>
            <a:spLocks noChangeShapeType="1"/>
          </p:cNvSpPr>
          <p:nvPr/>
        </p:nvSpPr>
        <p:spPr bwMode="auto">
          <a:xfrm>
            <a:off x="7170738" y="2732088"/>
            <a:ext cx="0" cy="619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78" name="Text Box 7">
            <a:extLst>
              <a:ext uri="{FF2B5EF4-FFF2-40B4-BE49-F238E27FC236}">
                <a16:creationId xmlns:a16="http://schemas.microsoft.com/office/drawing/2014/main" id="{958585DC-E443-944A-82DE-61C9F9B89FC8}"/>
              </a:ext>
            </a:extLst>
          </p:cNvPr>
          <p:cNvSpPr txBox="1">
            <a:spLocks noChangeArrowheads="1"/>
          </p:cNvSpPr>
          <p:nvPr/>
        </p:nvSpPr>
        <p:spPr bwMode="auto">
          <a:xfrm>
            <a:off x="4729163" y="2181225"/>
            <a:ext cx="2243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zh-CN" sz="2400">
                <a:solidFill>
                  <a:srgbClr val="000000"/>
                </a:solidFill>
                <a:ea typeface="宋体" panose="02010600030101010101" pitchFamily="2" charset="-122"/>
              </a:rPr>
              <a:t>page number</a:t>
            </a:r>
          </a:p>
        </p:txBody>
      </p:sp>
      <p:sp>
        <p:nvSpPr>
          <p:cNvPr id="54279" name="Text Box 8">
            <a:extLst>
              <a:ext uri="{FF2B5EF4-FFF2-40B4-BE49-F238E27FC236}">
                <a16:creationId xmlns:a16="http://schemas.microsoft.com/office/drawing/2014/main" id="{61C826F4-8FD0-424D-9172-09CD3203D4FC}"/>
              </a:ext>
            </a:extLst>
          </p:cNvPr>
          <p:cNvSpPr txBox="1">
            <a:spLocks noChangeArrowheads="1"/>
          </p:cNvSpPr>
          <p:nvPr/>
        </p:nvSpPr>
        <p:spPr bwMode="auto">
          <a:xfrm>
            <a:off x="7161213" y="2198688"/>
            <a:ext cx="1916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zh-CN" sz="2400">
                <a:solidFill>
                  <a:srgbClr val="000000"/>
                </a:solidFill>
                <a:ea typeface="宋体" panose="02010600030101010101" pitchFamily="2" charset="-122"/>
              </a:rPr>
              <a:t>page offset</a:t>
            </a:r>
          </a:p>
        </p:txBody>
      </p:sp>
      <p:sp>
        <p:nvSpPr>
          <p:cNvPr id="54280" name="Text Box 9">
            <a:extLst>
              <a:ext uri="{FF2B5EF4-FFF2-40B4-BE49-F238E27FC236}">
                <a16:creationId xmlns:a16="http://schemas.microsoft.com/office/drawing/2014/main" id="{EF3D6399-5D21-5F47-9D91-3431CB65C8BA}"/>
              </a:ext>
            </a:extLst>
          </p:cNvPr>
          <p:cNvSpPr txBox="1">
            <a:spLocks noChangeArrowheads="1"/>
          </p:cNvSpPr>
          <p:nvPr/>
        </p:nvSpPr>
        <p:spPr bwMode="auto">
          <a:xfrm>
            <a:off x="5894388" y="2765425"/>
            <a:ext cx="37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zh-CN" sz="2400" i="1">
                <a:solidFill>
                  <a:srgbClr val="000000"/>
                </a:solidFill>
                <a:ea typeface="宋体" panose="02010600030101010101" pitchFamily="2" charset="-122"/>
              </a:rPr>
              <a:t>p</a:t>
            </a:r>
            <a:endParaRPr lang="en-US" altLang="zh-CN" sz="2400">
              <a:solidFill>
                <a:srgbClr val="000000"/>
              </a:solidFill>
              <a:ea typeface="宋体" panose="02010600030101010101" pitchFamily="2" charset="-122"/>
            </a:endParaRPr>
          </a:p>
        </p:txBody>
      </p:sp>
      <p:sp>
        <p:nvSpPr>
          <p:cNvPr id="54281" name="Text Box 11">
            <a:extLst>
              <a:ext uri="{FF2B5EF4-FFF2-40B4-BE49-F238E27FC236}">
                <a16:creationId xmlns:a16="http://schemas.microsoft.com/office/drawing/2014/main" id="{C8F82582-7FC8-9143-8229-60334427E9B5}"/>
              </a:ext>
            </a:extLst>
          </p:cNvPr>
          <p:cNvSpPr txBox="1">
            <a:spLocks noChangeArrowheads="1"/>
          </p:cNvSpPr>
          <p:nvPr/>
        </p:nvSpPr>
        <p:spPr bwMode="auto">
          <a:xfrm>
            <a:off x="7748588" y="2833688"/>
            <a:ext cx="377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zh-CN" sz="2400" i="1">
                <a:solidFill>
                  <a:srgbClr val="000000"/>
                </a:solidFill>
                <a:ea typeface="宋体" panose="02010600030101010101" pitchFamily="2" charset="-122"/>
              </a:rPr>
              <a:t>d</a:t>
            </a:r>
            <a:endParaRPr lang="en-US" altLang="zh-CN" sz="2400">
              <a:solidFill>
                <a:srgbClr val="000000"/>
              </a:solidFill>
              <a:ea typeface="宋体" panose="02010600030101010101" pitchFamily="2" charset="-122"/>
            </a:endParaRPr>
          </a:p>
        </p:txBody>
      </p:sp>
      <p:sp>
        <p:nvSpPr>
          <p:cNvPr id="54282" name="Line 6">
            <a:extLst>
              <a:ext uri="{FF2B5EF4-FFF2-40B4-BE49-F238E27FC236}">
                <a16:creationId xmlns:a16="http://schemas.microsoft.com/office/drawing/2014/main" id="{018B032C-FBD5-6442-B7CC-C8B60CC906F3}"/>
              </a:ext>
            </a:extLst>
          </p:cNvPr>
          <p:cNvSpPr>
            <a:spLocks noChangeShapeType="1"/>
          </p:cNvSpPr>
          <p:nvPr/>
        </p:nvSpPr>
        <p:spPr bwMode="auto">
          <a:xfrm>
            <a:off x="7170738" y="2182813"/>
            <a:ext cx="0" cy="617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Text Box 12">
            <a:extLst>
              <a:ext uri="{FF2B5EF4-FFF2-40B4-BE49-F238E27FC236}">
                <a16:creationId xmlns:a16="http://schemas.microsoft.com/office/drawing/2014/main" id="{D3D2198C-3B77-2E42-BD80-BC45D6C7C1D1}"/>
              </a:ext>
            </a:extLst>
          </p:cNvPr>
          <p:cNvSpPr txBox="1">
            <a:spLocks noChangeArrowheads="1"/>
          </p:cNvSpPr>
          <p:nvPr/>
        </p:nvSpPr>
        <p:spPr bwMode="auto">
          <a:xfrm>
            <a:off x="5335588" y="3419475"/>
            <a:ext cx="1495425" cy="420688"/>
          </a:xfrm>
          <a:prstGeom prst="rect">
            <a:avLst/>
          </a:prstGeom>
          <a:noFill/>
          <a:ln>
            <a:noFill/>
          </a:ln>
        </p:spPr>
        <p:txBody>
          <a:bodyPr anchor="ctr">
            <a:spAutoFit/>
          </a:bodyPr>
          <a:lstStyle>
            <a:lvl1pPr>
              <a:spcBef>
                <a:spcPct val="20000"/>
              </a:spcBef>
              <a:buClr>
                <a:schemeClr val="folHlink"/>
              </a:buClr>
              <a:buSzPct val="90000"/>
              <a:buFont typeface="Wingdings"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50000"/>
              </a:spcBef>
              <a:buClrTx/>
              <a:buSzTx/>
              <a:buFontTx/>
              <a:buNone/>
              <a:defRPr/>
            </a:pPr>
            <a:r>
              <a:rPr kumimoji="0" lang="en-US" altLang="zh-CN" sz="2133" dirty="0">
                <a:solidFill>
                  <a:srgbClr val="000000"/>
                </a:solidFill>
                <a:latin typeface="Verdana" panose="020B0604030504040204" pitchFamily="34" charset="0"/>
                <a:ea typeface="宋体" panose="02010600030101010101" pitchFamily="2" charset="-122"/>
              </a:rPr>
              <a:t>20-bit</a:t>
            </a:r>
          </a:p>
        </p:txBody>
      </p:sp>
      <p:sp>
        <p:nvSpPr>
          <p:cNvPr id="34" name="Text Box 12">
            <a:extLst>
              <a:ext uri="{FF2B5EF4-FFF2-40B4-BE49-F238E27FC236}">
                <a16:creationId xmlns:a16="http://schemas.microsoft.com/office/drawing/2014/main" id="{0544C935-E856-D44E-9A0E-9CFF9D9A5209}"/>
              </a:ext>
            </a:extLst>
          </p:cNvPr>
          <p:cNvSpPr txBox="1">
            <a:spLocks noChangeArrowheads="1"/>
          </p:cNvSpPr>
          <p:nvPr/>
        </p:nvSpPr>
        <p:spPr bwMode="auto">
          <a:xfrm>
            <a:off x="7369175" y="3419475"/>
            <a:ext cx="1495425" cy="420688"/>
          </a:xfrm>
          <a:prstGeom prst="rect">
            <a:avLst/>
          </a:prstGeom>
          <a:noFill/>
          <a:ln>
            <a:noFill/>
          </a:ln>
        </p:spPr>
        <p:txBody>
          <a:bodyPr anchor="ctr">
            <a:spAutoFit/>
          </a:bodyPr>
          <a:lstStyle>
            <a:lvl1pPr>
              <a:spcBef>
                <a:spcPct val="20000"/>
              </a:spcBef>
              <a:buClr>
                <a:schemeClr val="folHlink"/>
              </a:buClr>
              <a:buSzPct val="90000"/>
              <a:buFont typeface="Wingdings"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50000"/>
              </a:spcBef>
              <a:buClrTx/>
              <a:buSzTx/>
              <a:buFontTx/>
              <a:buNone/>
              <a:defRPr/>
            </a:pPr>
            <a:r>
              <a:rPr kumimoji="0" lang="en-US" altLang="zh-CN" sz="2133" dirty="0">
                <a:solidFill>
                  <a:srgbClr val="000000"/>
                </a:solidFill>
                <a:latin typeface="Verdana" panose="020B0604030504040204" pitchFamily="34" charset="0"/>
                <a:ea typeface="宋体" panose="02010600030101010101" pitchFamily="2" charset="-122"/>
              </a:rPr>
              <a:t>12-bit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E8DF5E0-EF7E-F44D-BB3E-686EDF298C62}"/>
              </a:ext>
            </a:extLst>
          </p:cNvPr>
          <p:cNvSpPr>
            <a:spLocks noGrp="1" noChangeArrowheads="1"/>
          </p:cNvSpPr>
          <p:nvPr>
            <p:ph type="title"/>
          </p:nvPr>
        </p:nvSpPr>
        <p:spPr>
          <a:xfrm>
            <a:off x="1123950" y="369888"/>
            <a:ext cx="11906250" cy="768350"/>
          </a:xfrm>
        </p:spPr>
        <p:txBody>
          <a:bodyPr/>
          <a:lstStyle/>
          <a:p>
            <a:pPr eaLnBrk="1" hangingPunct="1"/>
            <a:r>
              <a:rPr lang="en-US" altLang="en-US"/>
              <a:t>Paging Hardware</a:t>
            </a:r>
          </a:p>
        </p:txBody>
      </p:sp>
      <p:pic>
        <p:nvPicPr>
          <p:cNvPr id="56323" name="Picture 4" descr="8">
            <a:extLst>
              <a:ext uri="{FF2B5EF4-FFF2-40B4-BE49-F238E27FC236}">
                <a16:creationId xmlns:a16="http://schemas.microsoft.com/office/drawing/2014/main" id="{BCB9B5D7-C0A5-DA4A-B860-2A494267A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4170363"/>
            <a:ext cx="8081963"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B845AC5-E06A-EA4F-BFBF-7384A78CCCB3}"/>
              </a:ext>
            </a:extLst>
          </p:cNvPr>
          <p:cNvSpPr txBox="1">
            <a:spLocks noChangeArrowheads="1"/>
          </p:cNvSpPr>
          <p:nvPr/>
        </p:nvSpPr>
        <p:spPr>
          <a:xfrm>
            <a:off x="593725" y="1306513"/>
            <a:ext cx="12165013" cy="2768600"/>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tabLst>
                <a:tab pos="2617788" algn="l"/>
              </a:tabLst>
              <a:defRPr/>
            </a:pPr>
            <a:r>
              <a:rPr lang="en-HK" altLang="en-US" sz="2200" kern="0" dirty="0"/>
              <a:t>The following outlines the steps taken by the MMU to translate a logical address generated by the CPU to a physical address:</a:t>
            </a:r>
          </a:p>
          <a:p>
            <a:pPr lvl="1">
              <a:lnSpc>
                <a:spcPct val="90000"/>
              </a:lnSpc>
              <a:buFont typeface="+mj-lt"/>
              <a:buAutoNum type="arabicPeriod"/>
              <a:tabLst>
                <a:tab pos="2617788" algn="l"/>
              </a:tabLst>
              <a:defRPr/>
            </a:pPr>
            <a:r>
              <a:rPr lang="en-HK" altLang="en-US" sz="2200" kern="0" dirty="0"/>
              <a:t>Extract the page number</a:t>
            </a:r>
            <a:r>
              <a:rPr lang="en-HK" altLang="en-US" sz="2400" kern="0" dirty="0">
                <a:latin typeface="Calibri" panose="020F0502020204030204" pitchFamily="34" charset="0"/>
                <a:cs typeface="Calibri" panose="020F0502020204030204" pitchFamily="34" charset="0"/>
              </a:rPr>
              <a:t> </a:t>
            </a:r>
            <a:r>
              <a:rPr lang="en-US" altLang="en-US" sz="2400" b="1" dirty="0">
                <a:solidFill>
                  <a:srgbClr val="3366FF"/>
                </a:solidFill>
                <a:latin typeface="Calibri" panose="020F0502020204030204" pitchFamily="34" charset="0"/>
                <a:cs typeface="Calibri" panose="020F0502020204030204" pitchFamily="34" charset="0"/>
              </a:rPr>
              <a:t>p</a:t>
            </a:r>
            <a:r>
              <a:rPr lang="en-US" altLang="en-US" sz="2400" dirty="0">
                <a:solidFill>
                  <a:srgbClr val="3366FF"/>
                </a:solidFill>
                <a:latin typeface="Calibri" panose="020F0502020204030204" pitchFamily="34" charset="0"/>
                <a:cs typeface="Calibri" panose="020F0502020204030204" pitchFamily="34" charset="0"/>
              </a:rPr>
              <a:t> </a:t>
            </a:r>
            <a:r>
              <a:rPr lang="en-HK" altLang="en-US" sz="2200" kern="0" dirty="0"/>
              <a:t>and use it as an index into the page table.</a:t>
            </a:r>
          </a:p>
          <a:p>
            <a:pPr lvl="1">
              <a:lnSpc>
                <a:spcPct val="90000"/>
              </a:lnSpc>
              <a:buFont typeface="+mj-lt"/>
              <a:buAutoNum type="arabicPeriod"/>
              <a:tabLst>
                <a:tab pos="2617788" algn="l"/>
              </a:tabLst>
              <a:defRPr/>
            </a:pPr>
            <a:r>
              <a:rPr lang="en-HK" altLang="en-US" sz="2200" kern="0" dirty="0"/>
              <a:t>Extract the corresponding frame number</a:t>
            </a:r>
            <a:r>
              <a:rPr lang="en-HK" altLang="en-US" sz="2400" b="1" kern="0" dirty="0">
                <a:latin typeface="Calibri" panose="020F0502020204030204" pitchFamily="34" charset="0"/>
                <a:cs typeface="Calibri" panose="020F0502020204030204" pitchFamily="34" charset="0"/>
              </a:rPr>
              <a:t> </a:t>
            </a:r>
            <a:r>
              <a:rPr lang="en-US" altLang="en-US" sz="2400" b="1" dirty="0">
                <a:solidFill>
                  <a:srgbClr val="3366FF"/>
                </a:solidFill>
                <a:latin typeface="Calibri" panose="020F0502020204030204" pitchFamily="34" charset="0"/>
                <a:cs typeface="Calibri" panose="020F0502020204030204" pitchFamily="34" charset="0"/>
              </a:rPr>
              <a:t>f </a:t>
            </a:r>
            <a:r>
              <a:rPr lang="en-HK" altLang="en-US" sz="2400" b="1" kern="0" dirty="0">
                <a:latin typeface="Calibri" panose="020F0502020204030204" pitchFamily="34" charset="0"/>
                <a:cs typeface="Calibri" panose="020F0502020204030204" pitchFamily="34" charset="0"/>
              </a:rPr>
              <a:t> </a:t>
            </a:r>
            <a:r>
              <a:rPr lang="en-HK" altLang="en-US" sz="2200" kern="0" dirty="0"/>
              <a:t>from the page table.</a:t>
            </a:r>
          </a:p>
          <a:p>
            <a:pPr lvl="1">
              <a:lnSpc>
                <a:spcPct val="90000"/>
              </a:lnSpc>
              <a:buFont typeface="+mj-lt"/>
              <a:buAutoNum type="arabicPeriod"/>
              <a:tabLst>
                <a:tab pos="2617788" algn="l"/>
              </a:tabLst>
              <a:defRPr/>
            </a:pPr>
            <a:r>
              <a:rPr lang="en-HK" altLang="en-US" sz="2200" kern="0" dirty="0"/>
              <a:t>Replace the page number </a:t>
            </a:r>
            <a:r>
              <a:rPr lang="en-US" altLang="en-US" sz="2400" b="1" dirty="0">
                <a:solidFill>
                  <a:srgbClr val="3366FF"/>
                </a:solidFill>
                <a:latin typeface="Calibri" panose="020F0502020204030204" pitchFamily="34" charset="0"/>
                <a:cs typeface="Calibri" panose="020F0502020204030204" pitchFamily="34" charset="0"/>
              </a:rPr>
              <a:t>p</a:t>
            </a:r>
            <a:r>
              <a:rPr lang="en-US" altLang="en-US" sz="2400" dirty="0">
                <a:solidFill>
                  <a:srgbClr val="3366FF"/>
                </a:solidFill>
                <a:latin typeface="Calibri" panose="020F0502020204030204" pitchFamily="34" charset="0"/>
                <a:cs typeface="Calibri" panose="020F0502020204030204" pitchFamily="34" charset="0"/>
              </a:rPr>
              <a:t> </a:t>
            </a:r>
            <a:r>
              <a:rPr lang="en-HK" altLang="en-US" sz="2200" kern="0" dirty="0"/>
              <a:t>in the logical address with the frame number </a:t>
            </a:r>
            <a:r>
              <a:rPr lang="en-US" altLang="en-US" sz="2400" b="1" dirty="0">
                <a:solidFill>
                  <a:srgbClr val="3366FF"/>
                </a:solidFill>
                <a:latin typeface="Calibri" panose="020F0502020204030204" pitchFamily="34" charset="0"/>
                <a:cs typeface="Calibri" panose="020F0502020204030204" pitchFamily="34" charset="0"/>
              </a:rPr>
              <a:t>f </a:t>
            </a:r>
            <a:endParaRPr lang="en-HK" altLang="en-US" sz="2400" kern="0" dirty="0">
              <a:latin typeface="Calibri" panose="020F0502020204030204" pitchFamily="34" charset="0"/>
              <a:cs typeface="Calibri" panose="020F0502020204030204" pitchFamily="34" charset="0"/>
            </a:endParaRPr>
          </a:p>
          <a:p>
            <a:pPr>
              <a:lnSpc>
                <a:spcPct val="90000"/>
              </a:lnSpc>
              <a:tabLst>
                <a:tab pos="2617788" algn="l"/>
              </a:tabLst>
              <a:defRPr/>
            </a:pPr>
            <a:r>
              <a:rPr lang="en-HK" altLang="en-US" sz="2200" kern="0" dirty="0"/>
              <a:t>As the offset </a:t>
            </a:r>
            <a:r>
              <a:rPr lang="en-US" altLang="en-US" sz="2400" b="1" dirty="0">
                <a:solidFill>
                  <a:srgbClr val="3366FF"/>
                </a:solidFill>
                <a:latin typeface="Calibri" panose="020F0502020204030204" pitchFamily="34" charset="0"/>
                <a:cs typeface="Calibri" panose="020F0502020204030204" pitchFamily="34" charset="0"/>
              </a:rPr>
              <a:t>d</a:t>
            </a:r>
            <a:r>
              <a:rPr lang="en-HK" altLang="en-US" sz="2200" kern="0" dirty="0"/>
              <a:t> does not change, it is not replaced, and the frame number and offset now comprise the physical address.</a:t>
            </a:r>
            <a:endParaRPr lang="en-US" altLang="en-US" sz="2200" kern="0" dirty="0"/>
          </a:p>
          <a:p>
            <a:pPr>
              <a:lnSpc>
                <a:spcPct val="90000"/>
              </a:lnSpc>
              <a:tabLst>
                <a:tab pos="2617788" algn="l"/>
              </a:tabLst>
              <a:defRPr/>
            </a:pPr>
            <a:endParaRPr lang="en-US" altLang="en-US" sz="2200" kern="0" dirty="0"/>
          </a:p>
          <a:p>
            <a:pPr marL="0" indent="0">
              <a:lnSpc>
                <a:spcPct val="90000"/>
              </a:lnSpc>
              <a:buFont typeface="Monotype Sorts" pitchFamily="-84" charset="2"/>
              <a:buNone/>
              <a:tabLst>
                <a:tab pos="2617788" algn="l"/>
              </a:tabLst>
              <a:defRPr/>
            </a:pPr>
            <a:endParaRPr lang="en-US" altLang="en-US" sz="2200" kern="0" dirty="0"/>
          </a:p>
          <a:p>
            <a:pPr>
              <a:lnSpc>
                <a:spcPct val="90000"/>
              </a:lnSpc>
              <a:buFont typeface="Monotype Sorts" pitchFamily="-84" charset="2"/>
              <a:buNone/>
              <a:tabLst>
                <a:tab pos="2617788" algn="l"/>
              </a:tabLst>
              <a:defRPr/>
            </a:pPr>
            <a:r>
              <a:rPr lang="en-US" altLang="en-US" sz="2000" kern="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088EC88-2497-DD41-9C6A-5836337B38E3}"/>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373C9587-FA49-374F-9899-A48A78338926}"/>
              </a:ext>
            </a:extLst>
          </p:cNvPr>
          <p:cNvSpPr>
            <a:spLocks noGrp="1" noChangeArrowheads="1"/>
          </p:cNvSpPr>
          <p:nvPr>
            <p:ph type="body" idx="1"/>
          </p:nvPr>
        </p:nvSpPr>
        <p:spPr>
          <a:xfrm>
            <a:off x="685800" y="1304925"/>
            <a:ext cx="11909425" cy="5921375"/>
          </a:xfrm>
        </p:spPr>
        <p:txBody>
          <a:bodyPr/>
          <a:lstStyle/>
          <a:p>
            <a:r>
              <a:rPr lang="en-HK" altLang="en-US" sz="2200" dirty="0"/>
              <a:t>Explain the difference between a logical and a physical address and the role of the memory management unit (MMU) in address </a:t>
            </a:r>
            <a:r>
              <a:rPr lang="en-US" altLang="zh-CN" sz="2200" dirty="0"/>
              <a:t>translation</a:t>
            </a:r>
            <a:r>
              <a:rPr lang="en-HK" altLang="en-US" sz="2200" dirty="0"/>
              <a:t>.</a:t>
            </a:r>
          </a:p>
          <a:p>
            <a:r>
              <a:rPr lang="en-HK" altLang="en-US" sz="2200" dirty="0"/>
              <a:t>Dynamic storage-allocation problem - apply </a:t>
            </a:r>
            <a:r>
              <a:rPr lang="en-HK" altLang="en-US" sz="2200" b="1" dirty="0"/>
              <a:t>first-, best-</a:t>
            </a:r>
            <a:r>
              <a:rPr lang="en-HK" altLang="en-US" sz="2200" dirty="0"/>
              <a:t>, and </a:t>
            </a:r>
            <a:r>
              <a:rPr lang="en-HK" altLang="en-US" sz="2200" b="1" dirty="0"/>
              <a:t>worst-fit</a:t>
            </a:r>
            <a:r>
              <a:rPr lang="en-HK" altLang="en-US" sz="2200" dirty="0"/>
              <a:t> strategies for allocating memory contiguously.</a:t>
            </a:r>
          </a:p>
          <a:p>
            <a:r>
              <a:rPr lang="en-HK" altLang="en-US" sz="2200" dirty="0"/>
              <a:t>Explain the distinction between </a:t>
            </a:r>
            <a:r>
              <a:rPr lang="en-HK" altLang="en-US" sz="2200" b="1" dirty="0"/>
              <a:t>internal</a:t>
            </a:r>
            <a:r>
              <a:rPr lang="en-HK" altLang="en-US" sz="2200" dirty="0"/>
              <a:t> and </a:t>
            </a:r>
            <a:r>
              <a:rPr lang="en-HK" altLang="en-US" sz="2200" b="1" dirty="0"/>
              <a:t>external fragmentation</a:t>
            </a:r>
            <a:r>
              <a:rPr lang="en-HK" altLang="en-US" sz="2200" dirty="0"/>
              <a:t>.</a:t>
            </a:r>
          </a:p>
          <a:p>
            <a:r>
              <a:rPr lang="en-HK" altLang="en-US" sz="2200" dirty="0"/>
              <a:t>Translate logical to physical addresses in a </a:t>
            </a:r>
            <a:r>
              <a:rPr lang="en-HK" altLang="en-US" sz="2200" b="1" dirty="0"/>
              <a:t>paging </a:t>
            </a:r>
            <a:r>
              <a:rPr lang="en-HK" altLang="en-US" sz="2200" dirty="0"/>
              <a:t>system that includes a translation look-aside buffer (TLB).</a:t>
            </a:r>
          </a:p>
          <a:p>
            <a:r>
              <a:rPr lang="en-HK" altLang="en-US" sz="2200" dirty="0"/>
              <a:t>Describe hierarchical paging, and hashed paging</a:t>
            </a:r>
          </a:p>
          <a:p>
            <a:r>
              <a:rPr lang="en-HK" altLang="en-US" sz="2200" dirty="0"/>
              <a:t>Describe address translation for IA-32, x86-64, and ARMv8 architectures</a:t>
            </a:r>
            <a:endParaRPr lang="en-US" alt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a:extLst>
              <a:ext uri="{FF2B5EF4-FFF2-40B4-BE49-F238E27FC236}">
                <a16:creationId xmlns:a16="http://schemas.microsoft.com/office/drawing/2014/main" id="{7ECB91B8-72D7-0046-AA64-4664829526C6}"/>
              </a:ext>
            </a:extLst>
          </p:cNvPr>
          <p:cNvSpPr>
            <a:spLocks noGrp="1" noChangeArrowheads="1"/>
          </p:cNvSpPr>
          <p:nvPr>
            <p:ph type="title"/>
          </p:nvPr>
        </p:nvSpPr>
        <p:spPr>
          <a:xfrm>
            <a:off x="685800" y="319088"/>
            <a:ext cx="12344400" cy="860425"/>
          </a:xfrm>
        </p:spPr>
        <p:txBody>
          <a:bodyPr/>
          <a:lstStyle/>
          <a:p>
            <a:pPr eaLnBrk="1" hangingPunct="1"/>
            <a:r>
              <a:rPr lang="en-US" altLang="en-US" sz="3600"/>
              <a:t>Paging Model of Logical and Physical Memory</a:t>
            </a:r>
            <a:endParaRPr lang="en-US" altLang="en-US" sz="2800"/>
          </a:p>
        </p:txBody>
      </p:sp>
      <p:pic>
        <p:nvPicPr>
          <p:cNvPr id="58371" name="Picture 1030">
            <a:extLst>
              <a:ext uri="{FF2B5EF4-FFF2-40B4-BE49-F238E27FC236}">
                <a16:creationId xmlns:a16="http://schemas.microsoft.com/office/drawing/2014/main" id="{D39470B0-E627-084E-AE29-CCF9E3D8C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604963"/>
            <a:ext cx="7407275" cy="61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F1C527C-C53C-0142-A9B1-5571D1F400BE}"/>
              </a:ext>
            </a:extLst>
          </p:cNvPr>
          <p:cNvSpPr>
            <a:spLocks noGrp="1" noChangeArrowheads="1"/>
          </p:cNvSpPr>
          <p:nvPr>
            <p:ph type="title"/>
          </p:nvPr>
        </p:nvSpPr>
        <p:spPr>
          <a:xfrm>
            <a:off x="728663" y="304800"/>
            <a:ext cx="12115800" cy="812800"/>
          </a:xfrm>
        </p:spPr>
        <p:txBody>
          <a:bodyPr/>
          <a:lstStyle/>
          <a:p>
            <a:pPr eaLnBrk="1" hangingPunct="1"/>
            <a:r>
              <a:rPr lang="en-US" altLang="en-US"/>
              <a:t>Paging Example</a:t>
            </a:r>
          </a:p>
        </p:txBody>
      </p:sp>
      <p:sp>
        <p:nvSpPr>
          <p:cNvPr id="60419" name="Text Box 5">
            <a:extLst>
              <a:ext uri="{FF2B5EF4-FFF2-40B4-BE49-F238E27FC236}">
                <a16:creationId xmlns:a16="http://schemas.microsoft.com/office/drawing/2014/main" id="{027532A4-A482-B14D-ADB0-2DA792957D23}"/>
              </a:ext>
            </a:extLst>
          </p:cNvPr>
          <p:cNvSpPr txBox="1">
            <a:spLocks noChangeArrowheads="1"/>
          </p:cNvSpPr>
          <p:nvPr/>
        </p:nvSpPr>
        <p:spPr bwMode="auto">
          <a:xfrm>
            <a:off x="3371850" y="8135938"/>
            <a:ext cx="90043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2000" i="1">
                <a:latin typeface="Helvetica" pitchFamily="2" charset="0"/>
              </a:rPr>
              <a:t>n</a:t>
            </a:r>
            <a:r>
              <a:rPr lang="en-US" altLang="en-US" sz="2000">
                <a:latin typeface="Helvetica" pitchFamily="2" charset="0"/>
              </a:rPr>
              <a:t>=2 and </a:t>
            </a:r>
            <a:r>
              <a:rPr lang="en-US" altLang="en-US" sz="2000" i="1">
                <a:latin typeface="Helvetica" pitchFamily="2" charset="0"/>
              </a:rPr>
              <a:t>m</a:t>
            </a:r>
            <a:r>
              <a:rPr lang="en-US" altLang="en-US" sz="2000">
                <a:latin typeface="Helvetica" pitchFamily="2" charset="0"/>
              </a:rPr>
              <a:t>=4   32-byte memory and 4-byte pages</a:t>
            </a:r>
          </a:p>
        </p:txBody>
      </p:sp>
      <p:pic>
        <p:nvPicPr>
          <p:cNvPr id="60420" name="Picture 6">
            <a:extLst>
              <a:ext uri="{FF2B5EF4-FFF2-40B4-BE49-F238E27FC236}">
                <a16:creationId xmlns:a16="http://schemas.microsoft.com/office/drawing/2014/main" id="{87CCC3A8-A287-B341-8B92-7C983BB3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638" y="1423988"/>
            <a:ext cx="5954712"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6E98B993-F816-5A40-895E-A482B9D91411}"/>
              </a:ext>
            </a:extLst>
          </p:cNvPr>
          <p:cNvSpPr txBox="1">
            <a:spLocks noChangeArrowheads="1"/>
          </p:cNvSpPr>
          <p:nvPr/>
        </p:nvSpPr>
        <p:spPr>
          <a:xfrm>
            <a:off x="665163" y="1530350"/>
            <a:ext cx="6192837" cy="6186488"/>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tabLst>
                <a:tab pos="2617788" algn="l"/>
              </a:tabLst>
              <a:defRPr/>
            </a:pPr>
            <a:r>
              <a:rPr lang="en-HK" altLang="en-US" sz="2200" kern="0" dirty="0"/>
              <a:t>m=4 represents logical address of 16 bytes </a:t>
            </a:r>
          </a:p>
          <a:p>
            <a:pPr>
              <a:lnSpc>
                <a:spcPct val="90000"/>
              </a:lnSpc>
              <a:tabLst>
                <a:tab pos="2617788" algn="l"/>
              </a:tabLst>
              <a:defRPr/>
            </a:pPr>
            <a:r>
              <a:rPr lang="en-HK" altLang="en-US" sz="2200" kern="0" dirty="0"/>
              <a:t>Logical address 0 is page 0, offset 0. Indexing into the page table, we find that page 0 is in frame 5. Thus, logical address 0 maps to physical address 20 [= (5×4) +0]</a:t>
            </a:r>
          </a:p>
          <a:p>
            <a:pPr>
              <a:lnSpc>
                <a:spcPct val="90000"/>
              </a:lnSpc>
              <a:tabLst>
                <a:tab pos="2617788" algn="l"/>
              </a:tabLst>
              <a:defRPr/>
            </a:pPr>
            <a:r>
              <a:rPr lang="en-HK" altLang="en-US" sz="2200" kern="0" dirty="0"/>
              <a:t>Logical address 3 (page 0, offset 3) maps to physical address 23 [= (5×4) + 3]. </a:t>
            </a:r>
          </a:p>
          <a:p>
            <a:pPr>
              <a:lnSpc>
                <a:spcPct val="90000"/>
              </a:lnSpc>
              <a:tabLst>
                <a:tab pos="2617788" algn="l"/>
              </a:tabLst>
              <a:defRPr/>
            </a:pPr>
            <a:r>
              <a:rPr lang="en-HK" altLang="en-US" sz="2200" kern="0" dirty="0"/>
              <a:t>Logical address 4 is page 1, offset 0; according to the page table, page 1 is mapped to frame 6. Thus, logical address 4 maps to physical address 24 [= (6×4) + 0]. </a:t>
            </a:r>
          </a:p>
          <a:p>
            <a:pPr>
              <a:lnSpc>
                <a:spcPct val="90000"/>
              </a:lnSpc>
              <a:tabLst>
                <a:tab pos="2617788" algn="l"/>
              </a:tabLst>
              <a:defRPr/>
            </a:pPr>
            <a:r>
              <a:rPr lang="en-HK" altLang="en-US" sz="2200" kern="0" dirty="0"/>
              <a:t>Logical address 13 maps to physical address 9.</a:t>
            </a:r>
            <a:endParaRPr lang="en-US" altLang="en-US" sz="2200" kern="0" dirty="0"/>
          </a:p>
          <a:p>
            <a:pPr marL="0" indent="0">
              <a:lnSpc>
                <a:spcPct val="90000"/>
              </a:lnSpc>
              <a:buFont typeface="Monotype Sorts" pitchFamily="-84" charset="2"/>
              <a:buNone/>
              <a:tabLst>
                <a:tab pos="2617788" algn="l"/>
              </a:tabLst>
              <a:defRPr/>
            </a:pPr>
            <a:endParaRPr lang="en-US" altLang="en-US" sz="2200" kern="0" dirty="0"/>
          </a:p>
          <a:p>
            <a:pPr>
              <a:lnSpc>
                <a:spcPct val="90000"/>
              </a:lnSpc>
              <a:buFont typeface="Monotype Sorts" pitchFamily="-84" charset="2"/>
              <a:buNone/>
              <a:tabLst>
                <a:tab pos="2617788" algn="l"/>
              </a:tabLst>
              <a:defRPr/>
            </a:pPr>
            <a:r>
              <a:rPr lang="en-US" altLang="en-US" sz="2000" kern="0"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16E2FB84-BD32-E449-9289-506B4B2CC439}"/>
              </a:ext>
            </a:extLst>
          </p:cNvPr>
          <p:cNvSpPr>
            <a:spLocks noGrp="1" noChangeArrowheads="1"/>
          </p:cNvSpPr>
          <p:nvPr>
            <p:ph type="title"/>
          </p:nvPr>
        </p:nvSpPr>
        <p:spPr/>
        <p:txBody>
          <a:bodyPr/>
          <a:lstStyle/>
          <a:p>
            <a:r>
              <a:rPr lang="en-US" altLang="en-US"/>
              <a:t>Paging (Cont.)</a:t>
            </a:r>
          </a:p>
        </p:txBody>
      </p:sp>
      <p:sp>
        <p:nvSpPr>
          <p:cNvPr id="62467" name="Content Placeholder 2">
            <a:extLst>
              <a:ext uri="{FF2B5EF4-FFF2-40B4-BE49-F238E27FC236}">
                <a16:creationId xmlns:a16="http://schemas.microsoft.com/office/drawing/2014/main" id="{66E46A32-4579-9B40-9C3B-9C551747F46A}"/>
              </a:ext>
            </a:extLst>
          </p:cNvPr>
          <p:cNvSpPr>
            <a:spLocks noGrp="1" noChangeArrowheads="1"/>
          </p:cNvSpPr>
          <p:nvPr>
            <p:ph idx="1"/>
          </p:nvPr>
        </p:nvSpPr>
        <p:spPr>
          <a:xfrm>
            <a:off x="585788" y="1314450"/>
            <a:ext cx="12107862" cy="6616700"/>
          </a:xfrm>
        </p:spPr>
        <p:txBody>
          <a:bodyPr/>
          <a:lstStyle/>
          <a:p>
            <a:r>
              <a:rPr lang="en-US" altLang="en-US" sz="2200"/>
              <a:t>Calculating internal fragmentation</a:t>
            </a:r>
          </a:p>
          <a:p>
            <a:pPr lvl="1"/>
            <a:r>
              <a:rPr lang="en-US" altLang="en-US" sz="2000"/>
              <a:t>Page size = 2,048 bytes (2KB)</a:t>
            </a:r>
          </a:p>
          <a:p>
            <a:pPr lvl="1"/>
            <a:r>
              <a:rPr lang="en-US" altLang="en-US" sz="2000"/>
              <a:t>Process size = 72,766 bytes</a:t>
            </a:r>
          </a:p>
          <a:p>
            <a:pPr lvl="1"/>
            <a:r>
              <a:rPr lang="en-US" altLang="en-US" sz="2000"/>
              <a:t>35 pages + 1,086 bytes</a:t>
            </a:r>
          </a:p>
          <a:p>
            <a:pPr lvl="1"/>
            <a:r>
              <a:rPr lang="en-US" altLang="en-US" sz="2000"/>
              <a:t>Internal fragmentation of 2,048 - 1,086 = 962 bytes</a:t>
            </a:r>
          </a:p>
          <a:p>
            <a:pPr lvl="1"/>
            <a:r>
              <a:rPr lang="en-US" altLang="en-US" sz="2000"/>
              <a:t>Worst case fragmentation = 1 frame – 1 byte</a:t>
            </a:r>
          </a:p>
          <a:p>
            <a:pPr lvl="1"/>
            <a:r>
              <a:rPr lang="en-US" altLang="en-US" sz="2000"/>
              <a:t>On average fragmentation = 1 / 2 frame size</a:t>
            </a:r>
          </a:p>
          <a:p>
            <a:r>
              <a:rPr lang="en-US" altLang="en-US" sz="2200"/>
              <a:t>So small frame sizes desirable?</a:t>
            </a:r>
          </a:p>
          <a:p>
            <a:pPr lvl="1"/>
            <a:r>
              <a:rPr lang="en-US" altLang="en-US" sz="2000"/>
              <a:t>The overhead </a:t>
            </a:r>
            <a:r>
              <a:rPr lang="en-HK" altLang="en-US" sz="2000"/>
              <a:t>involved in each page table entry </a:t>
            </a:r>
            <a:r>
              <a:rPr lang="en-US" altLang="en-US" sz="2000"/>
              <a:t>reduces when page size increases. </a:t>
            </a:r>
          </a:p>
          <a:p>
            <a:pPr lvl="1"/>
            <a:r>
              <a:rPr lang="en-US" altLang="en-US" sz="2000"/>
              <a:t>Each page table entry takes memory to track, smaller page size leads to larger page table</a:t>
            </a:r>
          </a:p>
          <a:p>
            <a:r>
              <a:rPr lang="en-US" altLang="en-US" sz="2200"/>
              <a:t>Page sizes has grow over the time</a:t>
            </a:r>
          </a:p>
          <a:p>
            <a:pPr lvl="1"/>
            <a:r>
              <a:rPr lang="en-US" altLang="en-US" sz="2000"/>
              <a:t>Solaris supports two page sizes – 8 KB and 4 MB</a:t>
            </a:r>
          </a:p>
          <a:p>
            <a:r>
              <a:rPr lang="en-US" altLang="en-US" sz="2200"/>
              <a:t>Process view and physical memory now very different</a:t>
            </a:r>
          </a:p>
          <a:p>
            <a:pPr lvl="1"/>
            <a:r>
              <a:rPr lang="en-HK" altLang="en-US" sz="2000"/>
              <a:t>The programmer views memory as one single space, containing only this one program. But in fact, user program is scattered throughout physical memory, which also holds other programs.</a:t>
            </a:r>
            <a:endParaRPr lang="en-US" altLang="en-US"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7B37570-FEE8-584B-A488-77A3A73849A5}"/>
              </a:ext>
            </a:extLst>
          </p:cNvPr>
          <p:cNvSpPr>
            <a:spLocks noGrp="1" noChangeArrowheads="1"/>
          </p:cNvSpPr>
          <p:nvPr>
            <p:ph type="title"/>
          </p:nvPr>
        </p:nvSpPr>
        <p:spPr/>
        <p:txBody>
          <a:bodyPr/>
          <a:lstStyle/>
          <a:p>
            <a:pPr eaLnBrk="1" hangingPunct="1"/>
            <a:r>
              <a:rPr lang="en-US" altLang="en-US"/>
              <a:t>Free Frames</a:t>
            </a:r>
          </a:p>
        </p:txBody>
      </p:sp>
      <p:sp>
        <p:nvSpPr>
          <p:cNvPr id="63491" name="Text Box 4">
            <a:extLst>
              <a:ext uri="{FF2B5EF4-FFF2-40B4-BE49-F238E27FC236}">
                <a16:creationId xmlns:a16="http://schemas.microsoft.com/office/drawing/2014/main" id="{5640AED9-BEB0-9545-8AF8-B5BBB3529BF2}"/>
              </a:ext>
            </a:extLst>
          </p:cNvPr>
          <p:cNvSpPr txBox="1">
            <a:spLocks noChangeArrowheads="1"/>
          </p:cNvSpPr>
          <p:nvPr/>
        </p:nvSpPr>
        <p:spPr bwMode="auto">
          <a:xfrm>
            <a:off x="3327400" y="8043863"/>
            <a:ext cx="19843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Before allocation</a:t>
            </a:r>
          </a:p>
        </p:txBody>
      </p:sp>
      <p:sp>
        <p:nvSpPr>
          <p:cNvPr id="63492" name="Text Box 5">
            <a:extLst>
              <a:ext uri="{FF2B5EF4-FFF2-40B4-BE49-F238E27FC236}">
                <a16:creationId xmlns:a16="http://schemas.microsoft.com/office/drawing/2014/main" id="{CFA7ADED-E59D-2E43-BBA6-5461C21343A9}"/>
              </a:ext>
            </a:extLst>
          </p:cNvPr>
          <p:cNvSpPr txBox="1">
            <a:spLocks noChangeArrowheads="1"/>
          </p:cNvSpPr>
          <p:nvPr/>
        </p:nvSpPr>
        <p:spPr bwMode="auto">
          <a:xfrm>
            <a:off x="8404225" y="7993063"/>
            <a:ext cx="17891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After allocation</a:t>
            </a:r>
          </a:p>
        </p:txBody>
      </p:sp>
      <p:pic>
        <p:nvPicPr>
          <p:cNvPr id="63493" name="Picture 7">
            <a:extLst>
              <a:ext uri="{FF2B5EF4-FFF2-40B4-BE49-F238E27FC236}">
                <a16:creationId xmlns:a16="http://schemas.microsoft.com/office/drawing/2014/main" id="{3B1286F0-665F-0D44-A081-69C712D7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1763713"/>
            <a:ext cx="9304338" cy="593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1BFB3CB-B5C6-E148-85FC-FEC4DC76899D}"/>
              </a:ext>
            </a:extLst>
          </p:cNvPr>
          <p:cNvSpPr>
            <a:spLocks noGrp="1" noChangeArrowheads="1"/>
          </p:cNvSpPr>
          <p:nvPr>
            <p:ph type="title"/>
          </p:nvPr>
        </p:nvSpPr>
        <p:spPr/>
        <p:txBody>
          <a:bodyPr/>
          <a:lstStyle/>
          <a:p>
            <a:pPr eaLnBrk="1" hangingPunct="1"/>
            <a:r>
              <a:rPr lang="en-US" altLang="en-US"/>
              <a:t>Implementation of Page Table</a:t>
            </a:r>
          </a:p>
        </p:txBody>
      </p:sp>
      <p:sp>
        <p:nvSpPr>
          <p:cNvPr id="65539" name="Rectangle 3">
            <a:extLst>
              <a:ext uri="{FF2B5EF4-FFF2-40B4-BE49-F238E27FC236}">
                <a16:creationId xmlns:a16="http://schemas.microsoft.com/office/drawing/2014/main" id="{CE6BED1B-0515-734A-BB54-EDAB57D67884}"/>
              </a:ext>
            </a:extLst>
          </p:cNvPr>
          <p:cNvSpPr>
            <a:spLocks noGrp="1" noChangeArrowheads="1"/>
          </p:cNvSpPr>
          <p:nvPr>
            <p:ph type="body" idx="1"/>
          </p:nvPr>
        </p:nvSpPr>
        <p:spPr>
          <a:xfrm>
            <a:off x="685800" y="1346200"/>
            <a:ext cx="11890375" cy="6981825"/>
          </a:xfrm>
        </p:spPr>
        <p:txBody>
          <a:bodyPr/>
          <a:lstStyle/>
          <a:p>
            <a:pPr>
              <a:spcBef>
                <a:spcPts val="600"/>
              </a:spcBef>
            </a:pPr>
            <a:r>
              <a:rPr lang="en-US" altLang="en-US" sz="2000"/>
              <a:t>Page table is kept in main memory</a:t>
            </a:r>
          </a:p>
          <a:p>
            <a:pPr>
              <a:spcBef>
                <a:spcPts val="600"/>
              </a:spcBef>
            </a:pPr>
            <a:r>
              <a:rPr lang="en-US" altLang="en-US" sz="2000">
                <a:solidFill>
                  <a:srgbClr val="3366FF"/>
                </a:solidFill>
              </a:rPr>
              <a:t>Page-table base register </a:t>
            </a:r>
            <a:r>
              <a:rPr lang="en-US" altLang="en-US" sz="2000"/>
              <a:t>(</a:t>
            </a:r>
            <a:r>
              <a:rPr lang="en-US" altLang="en-US" sz="2000">
                <a:solidFill>
                  <a:srgbClr val="3366FF"/>
                </a:solidFill>
              </a:rPr>
              <a:t>PTBR</a:t>
            </a:r>
            <a:r>
              <a:rPr lang="en-US" altLang="en-US" sz="2000"/>
              <a:t>)</a:t>
            </a:r>
            <a:r>
              <a:rPr lang="en-US" altLang="en-US" sz="2000">
                <a:solidFill>
                  <a:srgbClr val="3366FF"/>
                </a:solidFill>
              </a:rPr>
              <a:t> </a:t>
            </a:r>
            <a:r>
              <a:rPr lang="en-US" altLang="en-US" sz="2000"/>
              <a:t>points to the page table (starting address)</a:t>
            </a:r>
          </a:p>
          <a:p>
            <a:pPr>
              <a:spcBef>
                <a:spcPts val="600"/>
              </a:spcBef>
            </a:pPr>
            <a:r>
              <a:rPr lang="en-US" altLang="en-US" sz="2000">
                <a:solidFill>
                  <a:srgbClr val="3366FF"/>
                </a:solidFill>
              </a:rPr>
              <a:t>Page-table length register </a:t>
            </a:r>
            <a:r>
              <a:rPr lang="en-US" altLang="en-US" sz="2000"/>
              <a:t>(</a:t>
            </a:r>
            <a:r>
              <a:rPr lang="en-US" altLang="en-US" sz="2000">
                <a:solidFill>
                  <a:srgbClr val="3366FF"/>
                </a:solidFill>
              </a:rPr>
              <a:t>PTLR</a:t>
            </a:r>
            <a:r>
              <a:rPr lang="en-US" altLang="en-US" sz="2000"/>
              <a:t>)</a:t>
            </a:r>
            <a:r>
              <a:rPr lang="en-US" altLang="en-US" sz="2000">
                <a:solidFill>
                  <a:srgbClr val="3366FF"/>
                </a:solidFill>
              </a:rPr>
              <a:t> </a:t>
            </a:r>
            <a:r>
              <a:rPr lang="en-US" altLang="en-US" sz="2000"/>
              <a:t>indicates size of the page table</a:t>
            </a:r>
          </a:p>
          <a:p>
            <a:pPr>
              <a:spcBef>
                <a:spcPts val="600"/>
              </a:spcBef>
            </a:pPr>
            <a:endParaRPr lang="en-US" altLang="en-US" sz="2000"/>
          </a:p>
          <a:p>
            <a:pPr>
              <a:spcBef>
                <a:spcPts val="600"/>
              </a:spcBef>
            </a:pPr>
            <a:r>
              <a:rPr lang="en-US" altLang="en-US" sz="2000"/>
              <a:t>In this scheme every data/instruction access requires two memory accesses</a:t>
            </a:r>
          </a:p>
          <a:p>
            <a:pPr lvl="1">
              <a:spcBef>
                <a:spcPts val="600"/>
              </a:spcBef>
            </a:pPr>
            <a:r>
              <a:rPr lang="en-US" altLang="en-US" sz="2000"/>
              <a:t>One for the page table (translation) and one for fetching the data / instruction</a:t>
            </a:r>
          </a:p>
          <a:p>
            <a:pPr>
              <a:spcBef>
                <a:spcPts val="600"/>
              </a:spcBef>
            </a:pPr>
            <a:endParaRPr lang="en-US" altLang="en-US" sz="2000"/>
          </a:p>
          <a:p>
            <a:pPr>
              <a:spcBef>
                <a:spcPts val="600"/>
              </a:spcBef>
            </a:pPr>
            <a:r>
              <a:rPr lang="en-US" altLang="en-US" sz="2000"/>
              <a:t>The two memory access problem can be solved by the use of a special fast-lookup hardware cache called </a:t>
            </a:r>
            <a:r>
              <a:rPr lang="en-US" altLang="en-US" sz="2000">
                <a:solidFill>
                  <a:srgbClr val="3366FF"/>
                </a:solidFill>
              </a:rPr>
              <a:t>associative memory </a:t>
            </a:r>
            <a:r>
              <a:rPr lang="en-US" altLang="en-US" sz="2000"/>
              <a:t>or </a:t>
            </a:r>
            <a:r>
              <a:rPr lang="en-US" altLang="en-US" sz="2000">
                <a:solidFill>
                  <a:srgbClr val="3366FF"/>
                </a:solidFill>
              </a:rPr>
              <a:t>translation look-aside buffers </a:t>
            </a:r>
            <a:r>
              <a:rPr lang="en-US" altLang="en-US" sz="2000"/>
              <a:t>(</a:t>
            </a:r>
            <a:r>
              <a:rPr lang="en-US" altLang="en-US" sz="2000">
                <a:solidFill>
                  <a:srgbClr val="3366FF"/>
                </a:solidFill>
              </a:rPr>
              <a:t>TLBs</a:t>
            </a:r>
            <a:r>
              <a:rPr lang="en-US" altLang="en-US" sz="2000"/>
              <a:t>)</a:t>
            </a:r>
          </a:p>
          <a:p>
            <a:pPr>
              <a:spcBef>
                <a:spcPts val="600"/>
              </a:spcBef>
              <a:buFont typeface="Monotype Sorts" pitchFamily="2" charset="2"/>
              <a:buNone/>
            </a:pPr>
            <a:endParaRPr lang="en-US" altLang="en-US" sz="2000"/>
          </a:p>
          <a:p>
            <a:pPr>
              <a:spcBef>
                <a:spcPts val="600"/>
              </a:spcBef>
            </a:pPr>
            <a:r>
              <a:rPr lang="en-US" altLang="en-US" sz="2000"/>
              <a:t>TLBs typically small (64 to 1,024 entries). Some CPUs implement separate instruction and data address TLBs</a:t>
            </a:r>
          </a:p>
          <a:p>
            <a:pPr>
              <a:spcBef>
                <a:spcPts val="600"/>
              </a:spcBef>
            </a:pPr>
            <a:endParaRPr lang="en-US" altLang="en-US" sz="2000"/>
          </a:p>
          <a:p>
            <a:pPr>
              <a:spcBef>
                <a:spcPts val="600"/>
              </a:spcBef>
            </a:pPr>
            <a:r>
              <a:rPr lang="en-US" altLang="en-US" sz="2000"/>
              <a:t>On a </a:t>
            </a:r>
            <a:r>
              <a:rPr lang="en-US" altLang="en-US" sz="2000">
                <a:solidFill>
                  <a:srgbClr val="3366FF"/>
                </a:solidFill>
              </a:rPr>
              <a:t>TLB miss </a:t>
            </a:r>
            <a:r>
              <a:rPr lang="en-US" altLang="en-US" sz="2000"/>
              <a:t>(if the page number is not in the TLB), value is loaded into the TLB for faster access next time. This can be done by hardware (MMU) or software (running kernel codes)</a:t>
            </a:r>
          </a:p>
          <a:p>
            <a:pPr lvl="1">
              <a:spcBef>
                <a:spcPts val="600"/>
              </a:spcBef>
            </a:pPr>
            <a:r>
              <a:rPr lang="en-US" altLang="en-US" sz="2000"/>
              <a:t>Replacement policies must be considered – LRU, round-robin or even random are possible</a:t>
            </a:r>
          </a:p>
          <a:p>
            <a:pPr lvl="1">
              <a:spcBef>
                <a:spcPts val="600"/>
              </a:spcBef>
            </a:pPr>
            <a:r>
              <a:rPr lang="en-US" altLang="en-US" sz="2000"/>
              <a:t>Some entries can be</a:t>
            </a:r>
            <a:r>
              <a:rPr lang="en-US" altLang="en-US" sz="2000">
                <a:solidFill>
                  <a:srgbClr val="3366FF"/>
                </a:solidFill>
              </a:rPr>
              <a:t> wired down </a:t>
            </a:r>
            <a:r>
              <a:rPr lang="en-US" altLang="en-US" sz="2000"/>
              <a:t>for permanent fast access, for example TLB entries for key kernel code for fast access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0">
            <a:extLst>
              <a:ext uri="{FF2B5EF4-FFF2-40B4-BE49-F238E27FC236}">
                <a16:creationId xmlns:a16="http://schemas.microsoft.com/office/drawing/2014/main" id="{8EB3618E-A205-8147-B2EA-34B29E2F0F6C}"/>
              </a:ext>
            </a:extLst>
          </p:cNvPr>
          <p:cNvSpPr>
            <a:spLocks noGrp="1" noChangeArrowheads="1"/>
          </p:cNvSpPr>
          <p:nvPr>
            <p:ph type="title"/>
          </p:nvPr>
        </p:nvSpPr>
        <p:spPr/>
        <p:txBody>
          <a:bodyPr/>
          <a:lstStyle/>
          <a:p>
            <a:pPr eaLnBrk="1" hangingPunct="1"/>
            <a:r>
              <a:rPr lang="en-US" altLang="en-US"/>
              <a:t>Associative Memory</a:t>
            </a:r>
          </a:p>
        </p:txBody>
      </p:sp>
      <p:sp>
        <p:nvSpPr>
          <p:cNvPr id="67587" name="Rectangle 2051">
            <a:extLst>
              <a:ext uri="{FF2B5EF4-FFF2-40B4-BE49-F238E27FC236}">
                <a16:creationId xmlns:a16="http://schemas.microsoft.com/office/drawing/2014/main" id="{0162DC5E-3B90-2C48-B83C-1F4F596B7D86}"/>
              </a:ext>
            </a:extLst>
          </p:cNvPr>
          <p:cNvSpPr>
            <a:spLocks noGrp="1" noChangeArrowheads="1"/>
          </p:cNvSpPr>
          <p:nvPr>
            <p:ph type="body" idx="1"/>
          </p:nvPr>
        </p:nvSpPr>
        <p:spPr>
          <a:xfrm>
            <a:off x="815975" y="1528763"/>
            <a:ext cx="11028363" cy="6954837"/>
          </a:xfrm>
        </p:spPr>
        <p:txBody>
          <a:bodyPr/>
          <a:lstStyle/>
          <a:p>
            <a:r>
              <a:rPr lang="en-US" altLang="en-US" sz="2400"/>
              <a:t>Associative memory (TLB) – parallel search </a:t>
            </a:r>
          </a:p>
          <a:p>
            <a:endParaRPr lang="en-US" altLang="en-US"/>
          </a:p>
          <a:p>
            <a:endParaRPr lang="en-US" altLang="en-US"/>
          </a:p>
          <a:p>
            <a:endParaRPr lang="en-US" altLang="en-US"/>
          </a:p>
          <a:p>
            <a:endParaRPr lang="en-US" altLang="en-US"/>
          </a:p>
          <a:p>
            <a:endParaRPr lang="en-US" altLang="en-US"/>
          </a:p>
          <a:p>
            <a:pPr>
              <a:buFont typeface="Monotype Sorts" pitchFamily="2" charset="2"/>
              <a:buNone/>
            </a:pPr>
            <a:r>
              <a:rPr lang="en-US" altLang="en-US"/>
              <a:t>	</a:t>
            </a:r>
          </a:p>
          <a:p>
            <a:pPr>
              <a:buFont typeface="Monotype Sorts" pitchFamily="2" charset="2"/>
              <a:buNone/>
            </a:pPr>
            <a:endParaRPr lang="en-US" altLang="en-US"/>
          </a:p>
          <a:p>
            <a:r>
              <a:rPr lang="en-US" altLang="en-US" sz="2400"/>
              <a:t>Address translation (p, d)</a:t>
            </a:r>
          </a:p>
          <a:p>
            <a:pPr marL="896938" lvl="1"/>
            <a:r>
              <a:rPr lang="en-US" altLang="en-US" sz="2000"/>
              <a:t>Check all entries in parallel (hardware)</a:t>
            </a:r>
          </a:p>
          <a:p>
            <a:pPr marL="896938" lvl="1"/>
            <a:r>
              <a:rPr lang="en-US" altLang="en-US" sz="2000"/>
              <a:t>If p is in associative register, get frame # out</a:t>
            </a:r>
          </a:p>
          <a:p>
            <a:pPr marL="896938" lvl="1"/>
            <a:r>
              <a:rPr lang="en-US" altLang="en-US" sz="2000"/>
              <a:t>Otherwise get frame # from page table in memory, and also bring this entry to the TLB</a:t>
            </a:r>
          </a:p>
          <a:p>
            <a:r>
              <a:rPr lang="en-US" altLang="en-US" sz="2200"/>
              <a:t>Locality on TLB</a:t>
            </a:r>
          </a:p>
          <a:p>
            <a:pPr marL="896938" lvl="1"/>
            <a:r>
              <a:rPr lang="en-US" altLang="en-US" sz="2000"/>
              <a:t>Instruction usually stays on the same page (sequential access nature)</a:t>
            </a:r>
          </a:p>
          <a:p>
            <a:pPr marL="896938" lvl="1"/>
            <a:r>
              <a:rPr lang="en-US" altLang="en-US" sz="2000"/>
              <a:t>Stack definitely has locality (pop in and out)</a:t>
            </a:r>
          </a:p>
          <a:p>
            <a:pPr marL="896938" lvl="1"/>
            <a:r>
              <a:rPr lang="en-US" altLang="en-US" sz="2000"/>
              <a:t>Data less locality, still quite a bit</a:t>
            </a:r>
          </a:p>
          <a:p>
            <a:pPr marL="896938" lvl="1"/>
            <a:endParaRPr lang="en-US" altLang="en-US" sz="2000"/>
          </a:p>
        </p:txBody>
      </p:sp>
      <p:sp>
        <p:nvSpPr>
          <p:cNvPr id="67588" name="Rectangle 2052">
            <a:extLst>
              <a:ext uri="{FF2B5EF4-FFF2-40B4-BE49-F238E27FC236}">
                <a16:creationId xmlns:a16="http://schemas.microsoft.com/office/drawing/2014/main" id="{0B563C51-771A-064D-BE9E-3D80CE170C93}"/>
              </a:ext>
            </a:extLst>
          </p:cNvPr>
          <p:cNvSpPr>
            <a:spLocks noChangeArrowheads="1"/>
          </p:cNvSpPr>
          <p:nvPr/>
        </p:nvSpPr>
        <p:spPr bwMode="auto">
          <a:xfrm>
            <a:off x="4635500" y="2855913"/>
            <a:ext cx="4343400" cy="16256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7589" name="Line 2053">
            <a:extLst>
              <a:ext uri="{FF2B5EF4-FFF2-40B4-BE49-F238E27FC236}">
                <a16:creationId xmlns:a16="http://schemas.microsoft.com/office/drawing/2014/main" id="{7C359CDB-2444-904F-9962-31C772E5FF1C}"/>
              </a:ext>
            </a:extLst>
          </p:cNvPr>
          <p:cNvSpPr>
            <a:spLocks noChangeShapeType="1"/>
          </p:cNvSpPr>
          <p:nvPr/>
        </p:nvSpPr>
        <p:spPr bwMode="auto">
          <a:xfrm>
            <a:off x="6761163" y="2197100"/>
            <a:ext cx="0" cy="2235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67590" name="Line 2054">
            <a:extLst>
              <a:ext uri="{FF2B5EF4-FFF2-40B4-BE49-F238E27FC236}">
                <a16:creationId xmlns:a16="http://schemas.microsoft.com/office/drawing/2014/main" id="{55B3F6EA-2D14-D44C-B736-C6D7A03EBABE}"/>
              </a:ext>
            </a:extLst>
          </p:cNvPr>
          <p:cNvSpPr>
            <a:spLocks noChangeShapeType="1"/>
          </p:cNvSpPr>
          <p:nvPr/>
        </p:nvSpPr>
        <p:spPr bwMode="auto">
          <a:xfrm>
            <a:off x="4589463" y="3213100"/>
            <a:ext cx="434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67591" name="Line 2055">
            <a:extLst>
              <a:ext uri="{FF2B5EF4-FFF2-40B4-BE49-F238E27FC236}">
                <a16:creationId xmlns:a16="http://schemas.microsoft.com/office/drawing/2014/main" id="{F05EFC2D-064D-0F45-BB85-9DC427A8DF72}"/>
              </a:ext>
            </a:extLst>
          </p:cNvPr>
          <p:cNvSpPr>
            <a:spLocks noChangeShapeType="1"/>
          </p:cNvSpPr>
          <p:nvPr/>
        </p:nvSpPr>
        <p:spPr bwMode="auto">
          <a:xfrm>
            <a:off x="4589463" y="3619500"/>
            <a:ext cx="434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67592" name="Line 2056">
            <a:extLst>
              <a:ext uri="{FF2B5EF4-FFF2-40B4-BE49-F238E27FC236}">
                <a16:creationId xmlns:a16="http://schemas.microsoft.com/office/drawing/2014/main" id="{607FB5FA-0FB9-014C-946C-2D52328F26F0}"/>
              </a:ext>
            </a:extLst>
          </p:cNvPr>
          <p:cNvSpPr>
            <a:spLocks noChangeShapeType="1"/>
          </p:cNvSpPr>
          <p:nvPr/>
        </p:nvSpPr>
        <p:spPr bwMode="auto">
          <a:xfrm>
            <a:off x="4589463" y="4127500"/>
            <a:ext cx="434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67593" name="Rectangle 2057">
            <a:extLst>
              <a:ext uri="{FF2B5EF4-FFF2-40B4-BE49-F238E27FC236}">
                <a16:creationId xmlns:a16="http://schemas.microsoft.com/office/drawing/2014/main" id="{0AFB4EA4-C09A-D84A-89DD-25F5E5E22BC5}"/>
              </a:ext>
            </a:extLst>
          </p:cNvPr>
          <p:cNvSpPr>
            <a:spLocks noChangeArrowheads="1"/>
          </p:cNvSpPr>
          <p:nvPr/>
        </p:nvSpPr>
        <p:spPr bwMode="auto">
          <a:xfrm>
            <a:off x="5046663" y="2298700"/>
            <a:ext cx="1943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000">
                <a:latin typeface="Helvetica" pitchFamily="2" charset="0"/>
              </a:rPr>
              <a:t>Page #</a:t>
            </a:r>
          </a:p>
        </p:txBody>
      </p:sp>
      <p:sp>
        <p:nvSpPr>
          <p:cNvPr id="67594" name="Rectangle 2058">
            <a:extLst>
              <a:ext uri="{FF2B5EF4-FFF2-40B4-BE49-F238E27FC236}">
                <a16:creationId xmlns:a16="http://schemas.microsoft.com/office/drawing/2014/main" id="{4FC63E1B-6E2F-584A-9057-0886B7F895D2}"/>
              </a:ext>
            </a:extLst>
          </p:cNvPr>
          <p:cNvSpPr>
            <a:spLocks noChangeArrowheads="1"/>
          </p:cNvSpPr>
          <p:nvPr/>
        </p:nvSpPr>
        <p:spPr bwMode="auto">
          <a:xfrm>
            <a:off x="7104063" y="2298700"/>
            <a:ext cx="1943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000">
                <a:latin typeface="Helvetica" pitchFamily="2" charset="0"/>
              </a:rPr>
              <a:t>Frame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7E459C7-1377-2E4A-957D-C877C2ED17AD}"/>
              </a:ext>
            </a:extLst>
          </p:cNvPr>
          <p:cNvSpPr>
            <a:spLocks noGrp="1" noChangeArrowheads="1"/>
          </p:cNvSpPr>
          <p:nvPr>
            <p:ph type="title"/>
          </p:nvPr>
        </p:nvSpPr>
        <p:spPr/>
        <p:txBody>
          <a:bodyPr/>
          <a:lstStyle/>
          <a:p>
            <a:pPr eaLnBrk="1" hangingPunct="1"/>
            <a:r>
              <a:rPr lang="en-US" altLang="en-US"/>
              <a:t>Paging Hardware With TLB</a:t>
            </a:r>
            <a:endParaRPr lang="en-US" altLang="en-US" sz="3400"/>
          </a:p>
        </p:txBody>
      </p:sp>
      <p:pic>
        <p:nvPicPr>
          <p:cNvPr id="69635" name="Picture 5">
            <a:extLst>
              <a:ext uri="{FF2B5EF4-FFF2-40B4-BE49-F238E27FC236}">
                <a16:creationId xmlns:a16="http://schemas.microsoft.com/office/drawing/2014/main" id="{7079F29C-46A0-9F4E-8690-A665C6CAF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816100"/>
            <a:ext cx="9151938" cy="614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30CC51F-E062-6B42-B5C6-D8B4B4388725}"/>
              </a:ext>
            </a:extLst>
          </p:cNvPr>
          <p:cNvSpPr>
            <a:spLocks noGrp="1" noChangeArrowheads="1"/>
          </p:cNvSpPr>
          <p:nvPr>
            <p:ph type="title"/>
          </p:nvPr>
        </p:nvSpPr>
        <p:spPr/>
        <p:txBody>
          <a:bodyPr/>
          <a:lstStyle/>
          <a:p>
            <a:pPr eaLnBrk="1" hangingPunct="1"/>
            <a:r>
              <a:rPr lang="en-US" altLang="en-US"/>
              <a:t>Effective Access Time</a:t>
            </a:r>
          </a:p>
        </p:txBody>
      </p:sp>
      <p:sp>
        <p:nvSpPr>
          <p:cNvPr id="71683" name="Rectangle 3">
            <a:extLst>
              <a:ext uri="{FF2B5EF4-FFF2-40B4-BE49-F238E27FC236}">
                <a16:creationId xmlns:a16="http://schemas.microsoft.com/office/drawing/2014/main" id="{F99C3502-8A66-4745-A5F9-F57C6BCE5255}"/>
              </a:ext>
            </a:extLst>
          </p:cNvPr>
          <p:cNvSpPr>
            <a:spLocks noGrp="1" noChangeArrowheads="1"/>
          </p:cNvSpPr>
          <p:nvPr>
            <p:ph type="body" idx="1"/>
          </p:nvPr>
        </p:nvSpPr>
        <p:spPr>
          <a:xfrm>
            <a:off x="685800" y="1474788"/>
            <a:ext cx="11618913" cy="6500812"/>
          </a:xfrm>
        </p:spPr>
        <p:txBody>
          <a:bodyPr/>
          <a:lstStyle/>
          <a:p>
            <a:pPr>
              <a:lnSpc>
                <a:spcPct val="90000"/>
              </a:lnSpc>
              <a:tabLst>
                <a:tab pos="2947988" algn="l"/>
                <a:tab pos="3668713" algn="l"/>
              </a:tabLst>
            </a:pPr>
            <a:r>
              <a:rPr lang="en-US" altLang="en-US" sz="2000"/>
              <a:t>Associative Lookup = </a:t>
            </a:r>
            <a:r>
              <a:rPr lang="en-US" altLang="en-US" sz="2000">
                <a:sym typeface="Symbol" pitchFamily="2" charset="2"/>
              </a:rPr>
              <a:t> time unit</a:t>
            </a:r>
          </a:p>
          <a:p>
            <a:pPr lvl="1">
              <a:lnSpc>
                <a:spcPct val="90000"/>
              </a:lnSpc>
              <a:tabLst>
                <a:tab pos="2947988" algn="l"/>
                <a:tab pos="3668713" algn="l"/>
              </a:tabLst>
            </a:pPr>
            <a:r>
              <a:rPr lang="en-US" altLang="en-US">
                <a:sym typeface="Symbol" pitchFamily="2" charset="2"/>
              </a:rPr>
              <a:t>Usually &lt; 10% of memory access time</a:t>
            </a:r>
          </a:p>
          <a:p>
            <a:pPr>
              <a:lnSpc>
                <a:spcPct val="90000"/>
              </a:lnSpc>
              <a:buFont typeface="Monotype Sorts" pitchFamily="2" charset="2"/>
              <a:buNone/>
              <a:tabLst>
                <a:tab pos="2947988" algn="l"/>
                <a:tab pos="3668713" algn="l"/>
              </a:tabLst>
            </a:pPr>
            <a:endParaRPr lang="en-US" altLang="en-US">
              <a:sym typeface="Symbol" pitchFamily="2" charset="2"/>
            </a:endParaRPr>
          </a:p>
          <a:p>
            <a:pPr>
              <a:lnSpc>
                <a:spcPct val="90000"/>
              </a:lnSpc>
              <a:tabLst>
                <a:tab pos="2947988" algn="l"/>
                <a:tab pos="3668713" algn="l"/>
              </a:tabLst>
            </a:pPr>
            <a:r>
              <a:rPr lang="en-US" altLang="en-US" sz="2000">
                <a:sym typeface="Symbol" pitchFamily="2" charset="2"/>
              </a:rPr>
              <a:t>Hit ratio = </a:t>
            </a:r>
          </a:p>
          <a:p>
            <a:pPr lvl="1">
              <a:lnSpc>
                <a:spcPct val="90000"/>
              </a:lnSpc>
              <a:tabLst>
                <a:tab pos="2947988" algn="l"/>
                <a:tab pos="3668713" algn="l"/>
              </a:tabLst>
            </a:pPr>
            <a:r>
              <a:rPr lang="en-US" altLang="en-US">
                <a:sym typeface="Symbol" pitchFamily="2" charset="2"/>
              </a:rPr>
              <a:t>Hit ratio – percentage of times that a page number is found in the associative registers; ratio related to number of associative registers</a:t>
            </a:r>
          </a:p>
          <a:p>
            <a:pPr>
              <a:lnSpc>
                <a:spcPct val="90000"/>
              </a:lnSpc>
              <a:tabLst>
                <a:tab pos="2947988" algn="l"/>
                <a:tab pos="3668713" algn="l"/>
              </a:tabLst>
            </a:pPr>
            <a:endParaRPr lang="en-US" altLang="en-US">
              <a:sym typeface="Symbol" pitchFamily="2" charset="2"/>
            </a:endParaRPr>
          </a:p>
          <a:p>
            <a:pPr>
              <a:lnSpc>
                <a:spcPct val="90000"/>
              </a:lnSpc>
              <a:tabLst>
                <a:tab pos="2947988" algn="l"/>
                <a:tab pos="3668713" algn="l"/>
              </a:tabLst>
            </a:pPr>
            <a:r>
              <a:rPr lang="en-US" altLang="en-US" sz="2000">
                <a:solidFill>
                  <a:srgbClr val="3366FF"/>
                </a:solidFill>
                <a:sym typeface="Symbol" pitchFamily="2" charset="2"/>
              </a:rPr>
              <a:t>Effective Access Time </a:t>
            </a:r>
            <a:r>
              <a:rPr lang="en-US" altLang="en-US" sz="2000">
                <a:sym typeface="Symbol" pitchFamily="2" charset="2"/>
              </a:rPr>
              <a:t>(</a:t>
            </a:r>
            <a:r>
              <a:rPr lang="en-US" altLang="en-US" sz="2000">
                <a:solidFill>
                  <a:srgbClr val="3366FF"/>
                </a:solidFill>
                <a:sym typeface="Symbol" pitchFamily="2" charset="2"/>
              </a:rPr>
              <a:t>EAT</a:t>
            </a:r>
            <a:r>
              <a:rPr lang="en-US" altLang="en-US" sz="2000">
                <a:sym typeface="Symbol" pitchFamily="2" charset="2"/>
              </a:rPr>
              <a:t>)</a:t>
            </a:r>
          </a:p>
          <a:p>
            <a:pPr>
              <a:lnSpc>
                <a:spcPct val="90000"/>
              </a:lnSpc>
              <a:buFont typeface="Monotype Sorts" pitchFamily="2" charset="2"/>
              <a:buNone/>
              <a:tabLst>
                <a:tab pos="2947988" algn="l"/>
                <a:tab pos="3668713" algn="l"/>
              </a:tabLst>
            </a:pPr>
            <a:r>
              <a:rPr lang="en-US" altLang="en-US"/>
              <a:t>		EAT = (1 + </a:t>
            </a:r>
            <a:r>
              <a:rPr lang="en-US" altLang="en-US">
                <a:sym typeface="Symbol" pitchFamily="2" charset="2"/>
              </a:rPr>
              <a:t>)  + (2 + )(1 – )</a:t>
            </a:r>
          </a:p>
          <a:p>
            <a:pPr>
              <a:lnSpc>
                <a:spcPct val="90000"/>
              </a:lnSpc>
              <a:buFont typeface="Monotype Sorts" pitchFamily="2" charset="2"/>
              <a:buNone/>
              <a:tabLst>
                <a:tab pos="2947988" algn="l"/>
                <a:tab pos="3668713" algn="l"/>
              </a:tabLst>
            </a:pPr>
            <a:r>
              <a:rPr lang="en-US" altLang="en-US">
                <a:sym typeface="Symbol" pitchFamily="2" charset="2"/>
              </a:rPr>
              <a:t>			= 2 +  – </a:t>
            </a:r>
          </a:p>
          <a:p>
            <a:pPr>
              <a:lnSpc>
                <a:spcPct val="90000"/>
              </a:lnSpc>
              <a:tabLst>
                <a:tab pos="2947988" algn="l"/>
                <a:tab pos="3668713" algn="l"/>
              </a:tabLst>
            </a:pPr>
            <a:endParaRPr lang="en-US" altLang="en-US"/>
          </a:p>
          <a:p>
            <a:pPr>
              <a:lnSpc>
                <a:spcPct val="90000"/>
              </a:lnSpc>
              <a:tabLst>
                <a:tab pos="2947988" algn="l"/>
                <a:tab pos="3668713" algn="l"/>
              </a:tabLst>
            </a:pPr>
            <a:r>
              <a:rPr lang="en-US" altLang="en-US" sz="2000"/>
              <a:t> </a:t>
            </a:r>
            <a:r>
              <a:rPr lang="en-US" altLang="en-US" sz="2000">
                <a:sym typeface="Symbol" pitchFamily="2" charset="2"/>
              </a:rPr>
              <a:t>Consider  = 80%,  = 20ns for TLB search, 100ns for memory access</a:t>
            </a:r>
          </a:p>
          <a:p>
            <a:pPr lvl="1">
              <a:lnSpc>
                <a:spcPct val="90000"/>
              </a:lnSpc>
              <a:tabLst>
                <a:tab pos="2947988" algn="l"/>
                <a:tab pos="3668713" algn="l"/>
              </a:tabLst>
            </a:pPr>
            <a:r>
              <a:rPr lang="en-US" altLang="en-US">
                <a:sym typeface="Symbol" pitchFamily="2" charset="2"/>
              </a:rPr>
              <a:t>EAT = 0.80 x 120 + 0.20 x 220 = 140ns</a:t>
            </a:r>
          </a:p>
          <a:p>
            <a:pPr lvl="1">
              <a:lnSpc>
                <a:spcPct val="90000"/>
              </a:lnSpc>
              <a:tabLst>
                <a:tab pos="2947988" algn="l"/>
                <a:tab pos="3668713" algn="l"/>
              </a:tabLst>
            </a:pPr>
            <a:endParaRPr lang="en-US" altLang="en-US">
              <a:sym typeface="Symbol" pitchFamily="2" charset="2"/>
            </a:endParaRPr>
          </a:p>
          <a:p>
            <a:pPr>
              <a:lnSpc>
                <a:spcPct val="90000"/>
              </a:lnSpc>
              <a:tabLst>
                <a:tab pos="2947988" algn="l"/>
                <a:tab pos="3668713" algn="l"/>
              </a:tabLst>
            </a:pPr>
            <a:r>
              <a:rPr lang="en-US" altLang="en-US" sz="2000">
                <a:sym typeface="Symbol" pitchFamily="2" charset="2"/>
              </a:rPr>
              <a:t>Consider more realistic hit ratio -&gt;   = 99%,  = 20ns for TLB search, 100ns for memory access</a:t>
            </a:r>
          </a:p>
          <a:p>
            <a:pPr lvl="1">
              <a:lnSpc>
                <a:spcPct val="90000"/>
              </a:lnSpc>
              <a:tabLst>
                <a:tab pos="2947988" algn="l"/>
                <a:tab pos="3668713" algn="l"/>
              </a:tabLst>
            </a:pPr>
            <a:r>
              <a:rPr lang="en-US" altLang="en-US">
                <a:sym typeface="Symbol" pitchFamily="2" charset="2"/>
              </a:rPr>
              <a:t>EAT = 0.99 x 120 + 0.01 x 220 = 121ns</a:t>
            </a:r>
          </a:p>
          <a:p>
            <a:pPr lvl="1">
              <a:lnSpc>
                <a:spcPct val="90000"/>
              </a:lnSpc>
              <a:tabLst>
                <a:tab pos="2947988" algn="l"/>
                <a:tab pos="3668713" algn="l"/>
              </a:tabLst>
            </a:pPr>
            <a:endParaRPr lang="en-US" altLang="en-US">
              <a:sym typeface="Symbol" pitchFamily="2" charset="2"/>
            </a:endParaRPr>
          </a:p>
          <a:p>
            <a:pPr>
              <a:lnSpc>
                <a:spcPct val="90000"/>
              </a:lnSpc>
              <a:buFont typeface="Monotype Sorts" pitchFamily="2" charset="2"/>
              <a:buNone/>
              <a:tabLst>
                <a:tab pos="2947988" algn="l"/>
                <a:tab pos="3668713" algn="l"/>
              </a:tabLst>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050">
            <a:extLst>
              <a:ext uri="{FF2B5EF4-FFF2-40B4-BE49-F238E27FC236}">
                <a16:creationId xmlns:a16="http://schemas.microsoft.com/office/drawing/2014/main" id="{617048E9-9B76-4844-812E-30D25137CEC4}"/>
              </a:ext>
            </a:extLst>
          </p:cNvPr>
          <p:cNvSpPr>
            <a:spLocks noGrp="1" noChangeArrowheads="1"/>
          </p:cNvSpPr>
          <p:nvPr>
            <p:ph type="title"/>
          </p:nvPr>
        </p:nvSpPr>
        <p:spPr/>
        <p:txBody>
          <a:bodyPr/>
          <a:lstStyle/>
          <a:p>
            <a:pPr eaLnBrk="1" hangingPunct="1"/>
            <a:r>
              <a:rPr lang="en-US" altLang="en-US"/>
              <a:t>Memory Protection</a:t>
            </a:r>
          </a:p>
        </p:txBody>
      </p:sp>
      <p:sp>
        <p:nvSpPr>
          <p:cNvPr id="74755" name="Rectangle 2051">
            <a:extLst>
              <a:ext uri="{FF2B5EF4-FFF2-40B4-BE49-F238E27FC236}">
                <a16:creationId xmlns:a16="http://schemas.microsoft.com/office/drawing/2014/main" id="{13FA8C88-041C-3546-9ACB-661ACF0DA2AA}"/>
              </a:ext>
            </a:extLst>
          </p:cNvPr>
          <p:cNvSpPr>
            <a:spLocks noGrp="1" noChangeArrowheads="1"/>
          </p:cNvSpPr>
          <p:nvPr>
            <p:ph type="body" idx="1"/>
          </p:nvPr>
        </p:nvSpPr>
        <p:spPr>
          <a:xfrm>
            <a:off x="635000" y="1331913"/>
            <a:ext cx="11996738" cy="6589712"/>
          </a:xfrm>
        </p:spPr>
        <p:txBody>
          <a:bodyPr/>
          <a:lstStyle/>
          <a:p>
            <a:pPr>
              <a:spcBef>
                <a:spcPts val="1200"/>
              </a:spcBef>
              <a:buFont typeface="Monotype Sorts" pitchFamily="-84" charset="2"/>
              <a:buChar char="n"/>
              <a:defRPr/>
            </a:pPr>
            <a:r>
              <a:rPr lang="en-HK" altLang="en-US" sz="2000" dirty="0">
                <a:latin typeface="+mn-ea"/>
                <a:ea typeface="+mn-ea"/>
              </a:rPr>
              <a:t>Memory protection in paging is accomplished by protection bits associated with each frame. Normally, these bits are kept in the page table. </a:t>
            </a:r>
            <a:endParaRPr lang="en-US" altLang="en-US" sz="2000" dirty="0">
              <a:latin typeface="+mn-ea"/>
              <a:ea typeface="+mn-ea"/>
            </a:endParaRPr>
          </a:p>
          <a:p>
            <a:pPr lvl="1">
              <a:spcBef>
                <a:spcPts val="1200"/>
              </a:spcBef>
              <a:buFont typeface="Monotype Sorts" pitchFamily="-84" charset="2"/>
              <a:buChar char="l"/>
              <a:defRPr/>
            </a:pPr>
            <a:r>
              <a:rPr lang="en-HK" altLang="en-US" sz="2000" dirty="0">
                <a:latin typeface="+mn-ea"/>
                <a:ea typeface="+mn-ea"/>
              </a:rPr>
              <a:t>One bit can define a page to be read–write or read-only, </a:t>
            </a:r>
            <a:r>
              <a:rPr lang="en-US" altLang="en-US" sz="2000" dirty="0">
                <a:latin typeface="+mn-ea"/>
                <a:ea typeface="+mn-ea"/>
              </a:rPr>
              <a:t>or more bits to indicate execute-only</a:t>
            </a:r>
          </a:p>
          <a:p>
            <a:pPr>
              <a:spcBef>
                <a:spcPts val="1200"/>
              </a:spcBef>
              <a:buFont typeface="Monotype Sorts" pitchFamily="-84" charset="2"/>
              <a:buChar char="n"/>
              <a:defRPr/>
            </a:pPr>
            <a:r>
              <a:rPr lang="en-US" altLang="en-US" sz="2000" dirty="0">
                <a:solidFill>
                  <a:srgbClr val="3366FF"/>
                </a:solidFill>
                <a:latin typeface="+mn-ea"/>
                <a:ea typeface="+mn-ea"/>
              </a:rPr>
              <a:t>Valid-invalid </a:t>
            </a:r>
            <a:r>
              <a:rPr lang="en-US" altLang="en-US" sz="2000" dirty="0">
                <a:latin typeface="+mn-ea"/>
                <a:ea typeface="+mn-ea"/>
              </a:rPr>
              <a:t>bit attached to each entry in the page table:</a:t>
            </a:r>
          </a:p>
          <a:p>
            <a:pPr lvl="1">
              <a:spcBef>
                <a:spcPts val="1200"/>
              </a:spcBef>
              <a:buFont typeface="Monotype Sorts" pitchFamily="-84" charset="2"/>
              <a:buChar char="l"/>
              <a:defRPr/>
            </a:pPr>
            <a:r>
              <a:rPr lang="ja-JP" altLang="en-US" sz="2000" dirty="0">
                <a:latin typeface="+mn-ea"/>
                <a:ea typeface="+mn-ea"/>
              </a:rPr>
              <a:t>“</a:t>
            </a:r>
            <a:r>
              <a:rPr lang="en-US" altLang="ja-JP" sz="2000" dirty="0">
                <a:latin typeface="+mn-ea"/>
                <a:ea typeface="+mn-ea"/>
              </a:rPr>
              <a:t>valid</a:t>
            </a:r>
            <a:r>
              <a:rPr lang="ja-JP" altLang="en-US" sz="2000" dirty="0">
                <a:latin typeface="+mn-ea"/>
                <a:ea typeface="+mn-ea"/>
              </a:rPr>
              <a:t>”</a:t>
            </a:r>
            <a:r>
              <a:rPr lang="en-US" altLang="ja-JP" sz="2000" dirty="0">
                <a:latin typeface="+mn-ea"/>
                <a:ea typeface="+mn-ea"/>
              </a:rPr>
              <a:t> indicates that the associated page is in the process</a:t>
            </a:r>
            <a:r>
              <a:rPr lang="ja-JP" altLang="en-US" sz="2000" dirty="0">
                <a:latin typeface="+mn-ea"/>
                <a:ea typeface="+mn-ea"/>
              </a:rPr>
              <a:t>’</a:t>
            </a:r>
            <a:r>
              <a:rPr lang="en-US" altLang="ja-JP" sz="2000" dirty="0">
                <a:latin typeface="+mn-ea"/>
                <a:ea typeface="+mn-ea"/>
              </a:rPr>
              <a:t> logical address space </a:t>
            </a:r>
          </a:p>
          <a:p>
            <a:pPr lvl="1">
              <a:spcBef>
                <a:spcPts val="1200"/>
              </a:spcBef>
              <a:buFont typeface="Monotype Sorts" pitchFamily="-84" charset="2"/>
              <a:buChar char="l"/>
              <a:defRPr/>
            </a:pPr>
            <a:r>
              <a:rPr lang="ja-JP" altLang="en-US" sz="2000" dirty="0">
                <a:latin typeface="+mn-ea"/>
                <a:ea typeface="+mn-ea"/>
              </a:rPr>
              <a:t>“</a:t>
            </a:r>
            <a:r>
              <a:rPr lang="en-US" altLang="ja-JP" sz="2000" dirty="0">
                <a:latin typeface="+mn-ea"/>
                <a:ea typeface="+mn-ea"/>
              </a:rPr>
              <a:t>invalid</a:t>
            </a:r>
            <a:r>
              <a:rPr lang="ja-JP" altLang="en-US" sz="2000" dirty="0">
                <a:latin typeface="+mn-ea"/>
                <a:ea typeface="+mn-ea"/>
              </a:rPr>
              <a:t>”</a:t>
            </a:r>
            <a:r>
              <a:rPr lang="en-US" altLang="ja-JP" sz="2000" dirty="0">
                <a:latin typeface="+mn-ea"/>
                <a:ea typeface="+mn-ea"/>
              </a:rPr>
              <a:t> indicates that the page is not in the process</a:t>
            </a:r>
            <a:r>
              <a:rPr lang="ja-JP" altLang="en-US" sz="2000" dirty="0">
                <a:latin typeface="+mn-ea"/>
                <a:ea typeface="+mn-ea"/>
              </a:rPr>
              <a:t>’</a:t>
            </a:r>
            <a:r>
              <a:rPr lang="en-US" altLang="ja-JP" sz="2000" dirty="0">
                <a:latin typeface="+mn-ea"/>
                <a:ea typeface="+mn-ea"/>
              </a:rPr>
              <a:t> logical address space</a:t>
            </a:r>
          </a:p>
          <a:p>
            <a:pPr lvl="1">
              <a:spcBef>
                <a:spcPts val="1200"/>
              </a:spcBef>
              <a:buFont typeface="Monotype Sorts" pitchFamily="-84" charset="2"/>
              <a:buChar char="l"/>
              <a:defRPr/>
            </a:pPr>
            <a:r>
              <a:rPr lang="en-US" altLang="ja-JP" sz="2000" dirty="0">
                <a:latin typeface="+mn-ea"/>
                <a:ea typeface="+mn-ea"/>
              </a:rPr>
              <a:t>The operating system sets this bit for each page to allow or disallow access to the page</a:t>
            </a:r>
            <a:endParaRPr lang="en-US" altLang="en-US" sz="2000" dirty="0">
              <a:latin typeface="+mn-ea"/>
              <a:ea typeface="+mn-ea"/>
            </a:endParaRPr>
          </a:p>
          <a:p>
            <a:pPr>
              <a:spcBef>
                <a:spcPts val="1200"/>
              </a:spcBef>
              <a:buFont typeface="Monotype Sorts" pitchFamily="-84" charset="2"/>
              <a:buChar char="n"/>
              <a:defRPr/>
            </a:pPr>
            <a:r>
              <a:rPr lang="en-US" altLang="en-US" sz="2000" dirty="0">
                <a:latin typeface="+mn-ea"/>
                <a:ea typeface="+mn-ea"/>
              </a:rPr>
              <a:t>Any violations result in a trap to the kernel</a:t>
            </a:r>
          </a:p>
          <a:p>
            <a:pPr lvl="1">
              <a:spcBef>
                <a:spcPts val="1200"/>
              </a:spcBef>
              <a:buFont typeface="Monotype Sorts" pitchFamily="-84" charset="2"/>
              <a:buChar char="n"/>
              <a:defRPr/>
            </a:pPr>
            <a:r>
              <a:rPr lang="en-US" altLang="en-US" sz="2000" dirty="0">
                <a:latin typeface="+mn-ea"/>
                <a:ea typeface="+mn-ea"/>
              </a:rPr>
              <a:t>Example: a 14-bit address space (0 to 16383). If a program only uses address 0 to 10468, with a page size 2KB, pages 0-5 are valid, pages 6-7 are invalid.</a:t>
            </a:r>
          </a:p>
          <a:p>
            <a:pPr>
              <a:spcBef>
                <a:spcPts val="1200"/>
              </a:spcBef>
              <a:buFont typeface="Monotype Sorts" pitchFamily="-84" charset="2"/>
              <a:buChar char="n"/>
              <a:defRPr/>
            </a:pPr>
            <a:r>
              <a:rPr lang="en-US" altLang="en-US" sz="2000" dirty="0">
                <a:latin typeface="+mn-ea"/>
                <a:ea typeface="+mn-ea"/>
              </a:rPr>
              <a:t>Rarely does a process use all it address range, usually only a small fraction of the address space available. It would be wasteful to create a page table with entries for every page in the address range, and most of the table entries are unused but would take up memory space </a:t>
            </a:r>
          </a:p>
          <a:p>
            <a:pPr lvl="1">
              <a:spcBef>
                <a:spcPts val="1200"/>
              </a:spcBef>
              <a:buFont typeface="Monotype Sorts" pitchFamily="-84" charset="2"/>
              <a:buChar char="n"/>
              <a:defRPr/>
            </a:pPr>
            <a:r>
              <a:rPr lang="en-US" altLang="en-US" sz="2000" dirty="0">
                <a:latin typeface="+mn-ea"/>
                <a:ea typeface="+mn-ea"/>
              </a:rPr>
              <a:t>use </a:t>
            </a:r>
            <a:r>
              <a:rPr lang="en-US" altLang="en-US" sz="2000" dirty="0">
                <a:solidFill>
                  <a:srgbClr val="3366FF"/>
                </a:solidFill>
                <a:latin typeface="+mn-ea"/>
                <a:ea typeface="+mn-ea"/>
              </a:rPr>
              <a:t>page-table length register </a:t>
            </a:r>
            <a:r>
              <a:rPr lang="en-US" altLang="en-US" sz="2000" dirty="0">
                <a:latin typeface="+mn-ea"/>
                <a:ea typeface="+mn-ea"/>
              </a:rPr>
              <a:t>(</a:t>
            </a:r>
            <a:r>
              <a:rPr lang="en-US" altLang="en-US" sz="2000" dirty="0">
                <a:solidFill>
                  <a:srgbClr val="3366FF"/>
                </a:solidFill>
                <a:latin typeface="+mn-ea"/>
                <a:ea typeface="+mn-ea"/>
              </a:rPr>
              <a:t>PTLR</a:t>
            </a:r>
            <a:r>
              <a:rPr lang="en-US" altLang="en-US" sz="2000" dirty="0">
                <a:latin typeface="+mn-ea"/>
                <a:ea typeface="+mn-ea"/>
              </a:rPr>
              <a:t>) to indicate the size of the page</a:t>
            </a:r>
          </a:p>
          <a:p>
            <a:pPr>
              <a:buFont typeface="Monotype Sorts" pitchFamily="-84" charset="2"/>
              <a:buChar char="n"/>
              <a:defRPr/>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8DDA450-CC25-9B45-9D4A-0675B4695424}"/>
              </a:ext>
            </a:extLst>
          </p:cNvPr>
          <p:cNvSpPr>
            <a:spLocks noGrp="1" noChangeArrowheads="1"/>
          </p:cNvSpPr>
          <p:nvPr>
            <p:ph type="title"/>
          </p:nvPr>
        </p:nvSpPr>
        <p:spPr>
          <a:xfrm>
            <a:off x="1384300" y="0"/>
            <a:ext cx="11350625" cy="1204913"/>
          </a:xfrm>
        </p:spPr>
        <p:txBody>
          <a:bodyPr/>
          <a:lstStyle/>
          <a:p>
            <a:pPr eaLnBrk="1" hangingPunct="1"/>
            <a:r>
              <a:rPr lang="en-US" altLang="en-US" sz="4000"/>
              <a:t>Valid (v) or Invalid (i) Bit In A Page Table</a:t>
            </a:r>
          </a:p>
        </p:txBody>
      </p:sp>
      <p:pic>
        <p:nvPicPr>
          <p:cNvPr id="75779" name="Picture 5">
            <a:extLst>
              <a:ext uri="{FF2B5EF4-FFF2-40B4-BE49-F238E27FC236}">
                <a16:creationId xmlns:a16="http://schemas.microsoft.com/office/drawing/2014/main" id="{D347DEB9-18EE-1F4E-9E36-A775321BC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1789113"/>
            <a:ext cx="8258175"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a16="http://schemas.microsoft.com/office/drawing/2014/main" id="{B319B234-C410-F548-8084-5FB5F1CE5ADE}"/>
              </a:ext>
            </a:extLst>
          </p:cNvPr>
          <p:cNvSpPr>
            <a:spLocks noGrp="1" noChangeArrowheads="1"/>
          </p:cNvSpPr>
          <p:nvPr>
            <p:ph type="title"/>
          </p:nvPr>
        </p:nvSpPr>
        <p:spPr>
          <a:xfrm>
            <a:off x="1590675" y="369888"/>
            <a:ext cx="10147300" cy="768350"/>
          </a:xfrm>
        </p:spPr>
        <p:txBody>
          <a:bodyPr/>
          <a:lstStyle/>
          <a:p>
            <a:pPr eaLnBrk="1" hangingPunct="1"/>
            <a:r>
              <a:rPr lang="en-US" altLang="en-US" dirty="0"/>
              <a:t>Background</a:t>
            </a:r>
          </a:p>
        </p:txBody>
      </p:sp>
      <p:sp>
        <p:nvSpPr>
          <p:cNvPr id="11267" name="Rectangle 1027">
            <a:extLst>
              <a:ext uri="{FF2B5EF4-FFF2-40B4-BE49-F238E27FC236}">
                <a16:creationId xmlns:a16="http://schemas.microsoft.com/office/drawing/2014/main" id="{84F226E8-1BE4-3D4A-8245-AF35DDDA8C94}"/>
              </a:ext>
            </a:extLst>
          </p:cNvPr>
          <p:cNvSpPr>
            <a:spLocks noGrp="1" noChangeArrowheads="1"/>
          </p:cNvSpPr>
          <p:nvPr>
            <p:ph type="body" idx="1"/>
          </p:nvPr>
        </p:nvSpPr>
        <p:spPr>
          <a:xfrm>
            <a:off x="638968" y="1362868"/>
            <a:ext cx="12050713" cy="6418263"/>
          </a:xfrm>
        </p:spPr>
        <p:txBody>
          <a:bodyPr/>
          <a:lstStyle/>
          <a:p>
            <a:pPr>
              <a:buFont typeface="Monotype Sorts" pitchFamily="-84" charset="2"/>
              <a:buChar char="n"/>
              <a:defRPr/>
            </a:pPr>
            <a:r>
              <a:rPr lang="en-HK" altLang="en-US" sz="2200" dirty="0">
                <a:latin typeface="+mn-ea"/>
                <a:ea typeface="+mn-ea"/>
              </a:rPr>
              <a:t>Main memory is central to the operation of a modern computer system. </a:t>
            </a:r>
          </a:p>
          <a:p>
            <a:pPr>
              <a:buFont typeface="Monotype Sorts" pitchFamily="-84" charset="2"/>
              <a:buChar char="n"/>
              <a:defRPr/>
            </a:pPr>
            <a:r>
              <a:rPr lang="en-HK" altLang="en-US" sz="2200" dirty="0">
                <a:latin typeface="+mn-ea"/>
                <a:ea typeface="+mn-ea"/>
              </a:rPr>
              <a:t>Memory consists of a large array of </a:t>
            </a:r>
            <a:r>
              <a:rPr lang="en-HK" altLang="en-US" sz="2200" b="1" dirty="0">
                <a:solidFill>
                  <a:srgbClr val="FF0000"/>
                </a:solidFill>
                <a:latin typeface="+mn-ea"/>
                <a:ea typeface="+mn-ea"/>
              </a:rPr>
              <a:t>bytes</a:t>
            </a:r>
            <a:r>
              <a:rPr lang="en-HK" altLang="en-US" sz="2200" dirty="0">
                <a:latin typeface="+mn-ea"/>
                <a:ea typeface="+mn-ea"/>
              </a:rPr>
              <a:t>, each with its own address – </a:t>
            </a:r>
            <a:r>
              <a:rPr lang="en-HK" altLang="en-US" sz="2200" dirty="0">
                <a:solidFill>
                  <a:srgbClr val="3366FF"/>
                </a:solidFill>
                <a:latin typeface="+mn-ea"/>
                <a:ea typeface="+mn-ea"/>
              </a:rPr>
              <a:t>byte-addressable</a:t>
            </a:r>
            <a:endParaRPr lang="en-US" altLang="en-US" sz="2200" dirty="0">
              <a:solidFill>
                <a:srgbClr val="3366FF"/>
              </a:solidFill>
              <a:latin typeface="+mn-ea"/>
              <a:ea typeface="+mn-ea"/>
            </a:endParaRPr>
          </a:p>
          <a:p>
            <a:pPr>
              <a:buFont typeface="Monotype Sorts" pitchFamily="-84" charset="2"/>
              <a:buChar char="n"/>
              <a:defRPr/>
            </a:pPr>
            <a:r>
              <a:rPr lang="en-US" altLang="en-US" sz="2200" dirty="0">
                <a:latin typeface="+mn-ea"/>
                <a:ea typeface="+mn-ea"/>
              </a:rPr>
              <a:t>Program must be brought (from disk or secondary storage) into memory and placed within a process for it to run</a:t>
            </a:r>
          </a:p>
          <a:p>
            <a:pPr>
              <a:buFont typeface="Monotype Sorts" pitchFamily="-84" charset="2"/>
              <a:buChar char="n"/>
              <a:defRPr/>
            </a:pPr>
            <a:r>
              <a:rPr lang="en-HK" altLang="en-US" sz="2200" dirty="0">
                <a:latin typeface="+mn-ea"/>
                <a:ea typeface="+mn-ea"/>
              </a:rPr>
              <a:t>A typical instruction-execution cycle include</a:t>
            </a:r>
          </a:p>
          <a:p>
            <a:pPr lvl="1">
              <a:buFont typeface="Monotype Sorts" pitchFamily="-84" charset="2"/>
              <a:buChar char="l"/>
              <a:defRPr/>
            </a:pPr>
            <a:r>
              <a:rPr lang="en-HK" altLang="en-US" sz="2000" dirty="0">
                <a:latin typeface="+mn-ea"/>
                <a:ea typeface="+mn-ea"/>
              </a:rPr>
              <a:t>CPU first fetches an instruction from memory (or cache)</a:t>
            </a:r>
          </a:p>
          <a:p>
            <a:pPr lvl="1">
              <a:buFont typeface="Monotype Sorts" pitchFamily="-84" charset="2"/>
              <a:buChar char="l"/>
              <a:defRPr/>
            </a:pPr>
            <a:r>
              <a:rPr lang="en-HK" altLang="en-US" sz="2000" dirty="0">
                <a:latin typeface="+mn-ea"/>
                <a:ea typeface="+mn-ea"/>
              </a:rPr>
              <a:t>The instruction is then decoded and may cause operands to be fetched from memory. </a:t>
            </a:r>
          </a:p>
          <a:p>
            <a:pPr lvl="1">
              <a:buFont typeface="Monotype Sorts" pitchFamily="-84" charset="2"/>
              <a:buChar char="l"/>
              <a:defRPr/>
            </a:pPr>
            <a:r>
              <a:rPr lang="en-HK" altLang="en-US" sz="2000" dirty="0">
                <a:latin typeface="+mn-ea"/>
                <a:ea typeface="+mn-ea"/>
              </a:rPr>
              <a:t>After the instruction executed on the operands, results may be stored back in memory</a:t>
            </a:r>
            <a:r>
              <a:rPr lang="en-HK" altLang="en-US" sz="2200" dirty="0">
                <a:latin typeface="+mn-ea"/>
                <a:ea typeface="+mn-ea"/>
              </a:rPr>
              <a:t>. </a:t>
            </a:r>
          </a:p>
          <a:p>
            <a:pPr>
              <a:buFont typeface="Monotype Sorts" pitchFamily="-84" charset="2"/>
              <a:buChar char="n"/>
              <a:defRPr/>
            </a:pPr>
            <a:r>
              <a:rPr lang="en-HK" altLang="en-US" sz="2200" dirty="0">
                <a:latin typeface="+mn-ea"/>
                <a:ea typeface="+mn-ea"/>
              </a:rPr>
              <a:t>The memory management unit or MMU only sees a stream of addresses</a:t>
            </a:r>
          </a:p>
          <a:p>
            <a:pPr lvl="1">
              <a:buFont typeface="Monotype Sorts" pitchFamily="-84" charset="2"/>
              <a:buChar char="l"/>
              <a:defRPr/>
            </a:pPr>
            <a:r>
              <a:rPr lang="en-HK" altLang="en-US" sz="2000" dirty="0">
                <a:latin typeface="+mn-ea"/>
                <a:ea typeface="+mn-ea"/>
              </a:rPr>
              <a:t>It does not know how they are generated, could be by the instruction counter, indexing, indirection, literal addresses, and so on or what they are for (instructions or data). </a:t>
            </a:r>
          </a:p>
          <a:p>
            <a:pPr lvl="1">
              <a:buFont typeface="Monotype Sorts" pitchFamily="-84" charset="2"/>
              <a:buChar char="l"/>
              <a:defRPr/>
            </a:pPr>
            <a:r>
              <a:rPr lang="en-HK" altLang="en-US" sz="2000" dirty="0">
                <a:latin typeface="+mn-ea"/>
                <a:ea typeface="+mn-ea"/>
              </a:rPr>
              <a:t>Accordingly, we are interested only in the sequence of memory addresses generated by </a:t>
            </a:r>
            <a:r>
              <a:rPr lang="en-US" altLang="zh-CN" sz="2000" dirty="0">
                <a:latin typeface="+mn-ea"/>
                <a:ea typeface="+mn-ea"/>
              </a:rPr>
              <a:t>a</a:t>
            </a:r>
            <a:r>
              <a:rPr lang="en-HK" altLang="en-US" sz="2000" dirty="0">
                <a:latin typeface="+mn-ea"/>
                <a:ea typeface="+mn-ea"/>
              </a:rPr>
              <a:t> running program.</a:t>
            </a:r>
            <a:endParaRPr lang="en-US" altLang="en-US" sz="2000" dirty="0">
              <a:latin typeface="+mn-ea"/>
              <a:ea typeface="+mn-ea"/>
            </a:endParaRPr>
          </a:p>
          <a:p>
            <a:pPr>
              <a:buFont typeface="Monotype Sorts" pitchFamily="-84" charset="2"/>
              <a:buChar char="n"/>
              <a:defRPr/>
            </a:pPr>
            <a:endParaRPr lang="en-US" altLang="en-US" sz="2200" dirty="0">
              <a:latin typeface="+mn-ea"/>
              <a:ea typeface="+mn-ea"/>
            </a:endParaRPr>
          </a:p>
          <a:p>
            <a:pPr>
              <a:buFont typeface="Monotype Sorts" pitchFamily="-84" charset="2"/>
              <a:buNone/>
              <a:defRPr/>
            </a:pPr>
            <a:endParaRPr lang="en-US" alt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D50E5304-58B0-D642-93EE-46F773C0C9EA}"/>
              </a:ext>
            </a:extLst>
          </p:cNvPr>
          <p:cNvSpPr>
            <a:spLocks noGrp="1" noChangeArrowheads="1"/>
          </p:cNvSpPr>
          <p:nvPr>
            <p:ph type="title"/>
          </p:nvPr>
        </p:nvSpPr>
        <p:spPr>
          <a:xfrm>
            <a:off x="2071688" y="265113"/>
            <a:ext cx="10272712" cy="768350"/>
          </a:xfrm>
        </p:spPr>
        <p:txBody>
          <a:bodyPr/>
          <a:lstStyle/>
          <a:p>
            <a:pPr eaLnBrk="1" hangingPunct="1"/>
            <a:r>
              <a:rPr lang="en-US" altLang="en-US"/>
              <a:t>Shared Pages</a:t>
            </a:r>
            <a:endParaRPr lang="en-US" altLang="en-US" sz="3200"/>
          </a:p>
        </p:txBody>
      </p:sp>
      <p:pic>
        <p:nvPicPr>
          <p:cNvPr id="77827" name="Picture 4" descr="8">
            <a:extLst>
              <a:ext uri="{FF2B5EF4-FFF2-40B4-BE49-F238E27FC236}">
                <a16:creationId xmlns:a16="http://schemas.microsoft.com/office/drawing/2014/main" id="{9008D74A-D0D9-E848-9202-1539546D1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00" y="1676400"/>
            <a:ext cx="57531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6FA52A9-486D-0C4D-A612-80ECD14BA26B}"/>
              </a:ext>
            </a:extLst>
          </p:cNvPr>
          <p:cNvSpPr txBox="1">
            <a:spLocks noChangeArrowheads="1"/>
          </p:cNvSpPr>
          <p:nvPr/>
        </p:nvSpPr>
        <p:spPr>
          <a:xfrm>
            <a:off x="735013" y="1416050"/>
            <a:ext cx="5113337" cy="6451600"/>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Monotype Sorts" pitchFamily="-84" charset="2"/>
              <a:buNone/>
              <a:defRPr/>
            </a:pPr>
            <a:r>
              <a:rPr lang="en-US" altLang="en-US" sz="2000" b="1" kern="0" dirty="0">
                <a:solidFill>
                  <a:srgbClr val="3366FF"/>
                </a:solidFill>
              </a:rPr>
              <a:t>Shared code</a:t>
            </a:r>
          </a:p>
          <a:p>
            <a:pPr>
              <a:defRPr/>
            </a:pPr>
            <a:r>
              <a:rPr lang="en-US" altLang="en-US" sz="2000" kern="0" dirty="0"/>
              <a:t>One copy of read-only (</a:t>
            </a:r>
            <a:r>
              <a:rPr lang="en-US" altLang="en-US" sz="2000" b="1" kern="0" dirty="0">
                <a:solidFill>
                  <a:srgbClr val="3366FF"/>
                </a:solidFill>
              </a:rPr>
              <a:t>reentrant</a:t>
            </a:r>
            <a:r>
              <a:rPr lang="en-US" altLang="en-US" sz="2000" kern="0" dirty="0"/>
              <a:t>) code shared among processes (i.e., text editors, compilers, window systems)</a:t>
            </a:r>
          </a:p>
          <a:p>
            <a:pPr>
              <a:defRPr/>
            </a:pPr>
            <a:r>
              <a:rPr lang="en-US" altLang="en-US" sz="2000" kern="0" dirty="0"/>
              <a:t>Similar to multiple threads sharing the same process space</a:t>
            </a:r>
          </a:p>
          <a:p>
            <a:pPr>
              <a:defRPr/>
            </a:pPr>
            <a:r>
              <a:rPr lang="en-US" altLang="en-US" sz="2000" kern="0" dirty="0"/>
              <a:t>Also useful for </a:t>
            </a:r>
            <a:r>
              <a:rPr lang="en-US" altLang="en-US" sz="2000" kern="0" dirty="0" err="1"/>
              <a:t>interprocess</a:t>
            </a:r>
            <a:r>
              <a:rPr lang="en-US" altLang="en-US" sz="2000" kern="0" dirty="0"/>
              <a:t> communication if sharing of read-write pages is allowed</a:t>
            </a:r>
          </a:p>
          <a:p>
            <a:pPr marL="0" indent="0">
              <a:buFont typeface="Monotype Sorts" pitchFamily="-84" charset="2"/>
              <a:buNone/>
              <a:defRPr/>
            </a:pPr>
            <a:r>
              <a:rPr lang="en-US" altLang="en-US" sz="2000" b="1" kern="0" dirty="0">
                <a:solidFill>
                  <a:srgbClr val="3366FF"/>
                </a:solidFill>
              </a:rPr>
              <a:t>Private code and data</a:t>
            </a:r>
            <a:r>
              <a:rPr lang="en-US" altLang="en-US" sz="2000" kern="0" dirty="0">
                <a:solidFill>
                  <a:srgbClr val="3366FF"/>
                </a:solidFill>
              </a:rPr>
              <a:t> </a:t>
            </a:r>
          </a:p>
          <a:p>
            <a:pPr>
              <a:defRPr/>
            </a:pPr>
            <a:r>
              <a:rPr lang="en-US" altLang="en-US" sz="2000" kern="0" dirty="0"/>
              <a:t>Each process keeps a separate copy of the code and data</a:t>
            </a:r>
          </a:p>
          <a:p>
            <a:pPr>
              <a:defRPr/>
            </a:pPr>
            <a:r>
              <a:rPr lang="en-US" altLang="en-US" sz="2000" kern="0" dirty="0"/>
              <a:t>The pages for the private code and data can appear anywhere in the logical address space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9AB1239B-E6CA-4C4E-978D-24B942284656}"/>
              </a:ext>
            </a:extLst>
          </p:cNvPr>
          <p:cNvSpPr>
            <a:spLocks noGrp="1" noChangeArrowheads="1"/>
          </p:cNvSpPr>
          <p:nvPr>
            <p:ph type="title" idx="4294967295"/>
          </p:nvPr>
        </p:nvSpPr>
        <p:spPr>
          <a:xfrm>
            <a:off x="1676400" y="304800"/>
            <a:ext cx="10769600" cy="717550"/>
          </a:xfrm>
        </p:spPr>
        <p:txBody>
          <a:bodyPr lIns="120637" tIns="59260" rIns="120637" bIns="59260" anchor="ctr"/>
          <a:lstStyle/>
          <a:p>
            <a:pPr>
              <a:defRPr/>
            </a:pPr>
            <a:r>
              <a:rPr lang="en-US" altLang="zh-CN" sz="3733">
                <a:ea typeface="宋体" panose="02010600030101010101" pitchFamily="2" charset="-122"/>
              </a:rPr>
              <a:t>An Example: Intelx86 Page Table Entry</a:t>
            </a:r>
          </a:p>
        </p:txBody>
      </p:sp>
      <p:sp>
        <p:nvSpPr>
          <p:cNvPr id="221187" name="Rectangle 3">
            <a:extLst>
              <a:ext uri="{FF2B5EF4-FFF2-40B4-BE49-F238E27FC236}">
                <a16:creationId xmlns:a16="http://schemas.microsoft.com/office/drawing/2014/main" id="{3ECDF9C4-618D-4C41-B22A-3D7F453F8F87}"/>
              </a:ext>
            </a:extLst>
          </p:cNvPr>
          <p:cNvSpPr>
            <a:spLocks noGrp="1" noChangeArrowheads="1"/>
          </p:cNvSpPr>
          <p:nvPr>
            <p:ph type="body" idx="4294967295"/>
          </p:nvPr>
        </p:nvSpPr>
        <p:spPr>
          <a:xfrm>
            <a:off x="1174750" y="1468438"/>
            <a:ext cx="11018838" cy="7394575"/>
          </a:xfrm>
        </p:spPr>
        <p:txBody>
          <a:bodyPr lIns="120637" tIns="59260" rIns="120637" bIns="59260"/>
          <a:lstStyle/>
          <a:p>
            <a:pPr marL="380990" indent="-380990">
              <a:lnSpc>
                <a:spcPct val="80000"/>
              </a:lnSpc>
              <a:spcBef>
                <a:spcPct val="15000"/>
              </a:spcBef>
              <a:buFont typeface="Monotype Sorts"/>
              <a:buChar char="n"/>
              <a:tabLst>
                <a:tab pos="1837221" algn="r"/>
                <a:tab pos="2055233" algn="l"/>
              </a:tabLst>
              <a:defRPr/>
            </a:pPr>
            <a:r>
              <a:rPr lang="en-US" altLang="zh-CN" sz="2400" dirty="0">
                <a:ea typeface="宋体" panose="02010600030101010101" pitchFamily="2" charset="-122"/>
              </a:rPr>
              <a:t>What is in a Page Table Entry or PTE?</a:t>
            </a:r>
          </a:p>
          <a:p>
            <a:pPr marL="838179" lvl="1" indent="-304792">
              <a:lnSpc>
                <a:spcPct val="80000"/>
              </a:lnSpc>
              <a:spcBef>
                <a:spcPct val="15000"/>
              </a:spcBef>
              <a:buFont typeface="Monotype Sorts"/>
              <a:buChar char="l"/>
              <a:tabLst>
                <a:tab pos="1837221" algn="r"/>
                <a:tab pos="2055233" algn="l"/>
              </a:tabLst>
              <a:defRPr/>
            </a:pPr>
            <a:r>
              <a:rPr lang="en-US" altLang="zh-CN" sz="2133" dirty="0">
                <a:ea typeface="宋体" panose="02010600030101010101" pitchFamily="2" charset="-122"/>
              </a:rPr>
              <a:t>For page translation, each page table consists of a number of PTEs</a:t>
            </a:r>
          </a:p>
          <a:p>
            <a:pPr marL="838179" lvl="1" indent="-304792">
              <a:lnSpc>
                <a:spcPct val="80000"/>
              </a:lnSpc>
              <a:spcBef>
                <a:spcPct val="15000"/>
              </a:spcBef>
              <a:buFont typeface="Monotype Sorts"/>
              <a:buChar char="l"/>
              <a:tabLst>
                <a:tab pos="1837221" algn="r"/>
                <a:tab pos="2055233" algn="l"/>
              </a:tabLst>
              <a:defRPr/>
            </a:pPr>
            <a:r>
              <a:rPr lang="en-US" altLang="zh-CN" sz="2133" dirty="0">
                <a:ea typeface="宋体" panose="02010600030101010101" pitchFamily="2" charset="-122"/>
                <a:sym typeface="Symbol" panose="05050102010706020507" pitchFamily="18" charset="2"/>
              </a:rPr>
              <a:t>Permission bits: valid, read-only, read-write, write-only</a:t>
            </a:r>
          </a:p>
          <a:p>
            <a:pPr marL="838179" lvl="1" indent="-304792">
              <a:lnSpc>
                <a:spcPct val="80000"/>
              </a:lnSpc>
              <a:spcBef>
                <a:spcPct val="15000"/>
              </a:spcBef>
              <a:buFont typeface="Monotype Sorts"/>
              <a:buChar char="l"/>
              <a:tabLst>
                <a:tab pos="1837221" algn="r"/>
                <a:tab pos="2055233" algn="l"/>
              </a:tabLst>
              <a:defRPr/>
            </a:pPr>
            <a:endParaRPr lang="en-US" altLang="zh-CN" sz="2133" dirty="0">
              <a:ea typeface="宋体" panose="02010600030101010101" pitchFamily="2" charset="-122"/>
              <a:sym typeface="Symbol" panose="05050102010706020507" pitchFamily="18" charset="2"/>
            </a:endParaRPr>
          </a:p>
          <a:p>
            <a:pPr marL="380990" indent="-380990">
              <a:lnSpc>
                <a:spcPct val="80000"/>
              </a:lnSpc>
              <a:spcBef>
                <a:spcPct val="15000"/>
              </a:spcBef>
              <a:buFont typeface="Monotype Sorts"/>
              <a:buChar char="n"/>
              <a:tabLst>
                <a:tab pos="1837221" algn="r"/>
                <a:tab pos="2055233" algn="l"/>
              </a:tabLst>
              <a:defRPr/>
            </a:pPr>
            <a:r>
              <a:rPr lang="en-US" altLang="zh-CN" sz="2400" dirty="0">
                <a:ea typeface="宋体" panose="02010600030101010101" pitchFamily="2" charset="-122"/>
                <a:sym typeface="Symbol" panose="05050102010706020507" pitchFamily="18" charset="2"/>
              </a:rPr>
              <a:t>Example: Intel x86 architecture PTE:</a:t>
            </a:r>
          </a:p>
          <a:p>
            <a:pPr marL="838179" lvl="1" indent="-304792">
              <a:lnSpc>
                <a:spcPct val="80000"/>
              </a:lnSpc>
              <a:spcBef>
                <a:spcPct val="15000"/>
              </a:spcBef>
              <a:buFont typeface="Monotype Sorts"/>
              <a:buChar char="l"/>
              <a:tabLst>
                <a:tab pos="1837221" algn="r"/>
                <a:tab pos="2055233" algn="l"/>
              </a:tabLst>
              <a:defRPr/>
            </a:pPr>
            <a:r>
              <a:rPr lang="en-US" altLang="zh-CN" sz="2133" dirty="0">
                <a:ea typeface="宋体" panose="02010600030101010101" pitchFamily="2" charset="-122"/>
                <a:sym typeface="Symbol" panose="05050102010706020507" pitchFamily="18" charset="2"/>
              </a:rPr>
              <a:t>Address same format previous slide (10, 10, 12-bit offset)</a:t>
            </a:r>
          </a:p>
          <a:p>
            <a:pPr marL="838179" lvl="1" indent="-304792">
              <a:lnSpc>
                <a:spcPct val="80000"/>
              </a:lnSpc>
              <a:spcBef>
                <a:spcPct val="15000"/>
              </a:spcBef>
              <a:buFont typeface="Monotype Sorts"/>
              <a:buChar char="l"/>
              <a:tabLst>
                <a:tab pos="1837221" algn="r"/>
                <a:tab pos="2055233" algn="l"/>
              </a:tabLst>
              <a:defRPr/>
            </a:pPr>
            <a:r>
              <a:rPr lang="en-US" altLang="zh-CN" sz="2133" dirty="0">
                <a:ea typeface="宋体" panose="02010600030101010101" pitchFamily="2" charset="-122"/>
                <a:sym typeface="Symbol" panose="05050102010706020507" pitchFamily="18" charset="2"/>
              </a:rPr>
              <a:t>Intermediate page tables called “Directories”</a:t>
            </a:r>
          </a:p>
          <a:p>
            <a:pPr marL="838179" lvl="1" indent="-304792">
              <a:lnSpc>
                <a:spcPct val="80000"/>
              </a:lnSpc>
              <a:spcBef>
                <a:spcPct val="15000"/>
              </a:spcBef>
              <a:buFont typeface="Monotype Sorts"/>
              <a:buChar char="l"/>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380990" indent="-380990">
              <a:lnSpc>
                <a:spcPct val="80000"/>
              </a:lnSpc>
              <a:spcBef>
                <a:spcPct val="15000"/>
              </a:spcBef>
              <a:buFont typeface="Monotype Sorts"/>
              <a:buChar char="n"/>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838179" lvl="1" indent="-304792">
              <a:lnSpc>
                <a:spcPct val="80000"/>
              </a:lnSpc>
              <a:spcBef>
                <a:spcPct val="15000"/>
              </a:spcBef>
              <a:buFont typeface="Monotype Sorts"/>
              <a:buChar char="l"/>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838179" lvl="1" indent="-304792">
              <a:lnSpc>
                <a:spcPct val="80000"/>
              </a:lnSpc>
              <a:spcBef>
                <a:spcPct val="15000"/>
              </a:spcBef>
              <a:buFont typeface="Monotype Sorts"/>
              <a:buChar char="l"/>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838179" lvl="1" indent="-304792">
              <a:lnSpc>
                <a:spcPct val="80000"/>
              </a:lnSpc>
              <a:spcBef>
                <a:spcPct val="15000"/>
              </a:spcBef>
              <a:buFont typeface="Monotype Sorts"/>
              <a:buNone/>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838179" lvl="1" indent="-304792">
              <a:lnSpc>
                <a:spcPct val="80000"/>
              </a:lnSpc>
              <a:spcBef>
                <a:spcPct val="15000"/>
              </a:spcBef>
              <a:buFont typeface="Monotype Sorts"/>
              <a:buNone/>
              <a:tabLst>
                <a:tab pos="1837221" algn="r"/>
                <a:tab pos="2055233" algn="l"/>
              </a:tabLst>
              <a:defRPr/>
            </a:pPr>
            <a:endParaRPr lang="en-US" altLang="zh-CN" dirty="0">
              <a:ea typeface="宋体" panose="02010600030101010101" pitchFamily="2" charset="-122"/>
              <a:sym typeface="Symbol" panose="05050102010706020507" pitchFamily="18" charset="2"/>
            </a:endParaRPr>
          </a:p>
          <a:p>
            <a:pPr marL="838179" lvl="1" indent="-304792">
              <a:lnSpc>
                <a:spcPct val="80000"/>
              </a:lnSpc>
              <a:spcBef>
                <a:spcPct val="15000"/>
              </a:spcBef>
              <a:buFont typeface="Monotype Sorts"/>
              <a:buNone/>
              <a:tabLst>
                <a:tab pos="1837221" algn="r"/>
                <a:tab pos="2055233" algn="l"/>
              </a:tabLst>
              <a:defRPr/>
            </a:pPr>
            <a:r>
              <a:rPr lang="en-US" altLang="zh-CN" dirty="0">
                <a:ea typeface="宋体" panose="02010600030101010101" pitchFamily="2" charset="-122"/>
                <a:sym typeface="Symbol" panose="05050102010706020507" pitchFamily="18" charset="2"/>
              </a:rPr>
              <a:t>	</a:t>
            </a:r>
            <a:r>
              <a:rPr lang="en-US" altLang="zh-CN" sz="2133" dirty="0">
                <a:ea typeface="宋体" panose="02010600030101010101" pitchFamily="2" charset="-122"/>
                <a:sym typeface="Symbol" panose="05050102010706020507" pitchFamily="18" charset="2"/>
              </a:rPr>
              <a:t>	</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P:   Present (same as “valid” bit in other architectures) </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W: 	Writeable</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U: 	User accessible</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PWT:	Page write transparent: external cache write-through</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PCD:	Page cache disabled (page cannot be cached)</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A: 	Accessed: page has been accessed recently</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D: 	Dirty (PTE only): page has been modified recently</a:t>
            </a:r>
          </a:p>
          <a:p>
            <a:pPr marL="838179" lvl="1" indent="-304792">
              <a:lnSpc>
                <a:spcPct val="80000"/>
              </a:lnSpc>
              <a:spcBef>
                <a:spcPct val="15000"/>
              </a:spcBef>
              <a:buFont typeface="Monotype Sorts"/>
              <a:buNone/>
              <a:tabLst>
                <a:tab pos="1837221" algn="r"/>
                <a:tab pos="2055233" algn="l"/>
              </a:tabLst>
              <a:defRPr/>
            </a:pPr>
            <a:r>
              <a:rPr lang="en-US" altLang="zh-CN" sz="2133" dirty="0">
                <a:ea typeface="宋体" panose="02010600030101010101" pitchFamily="2" charset="-122"/>
                <a:sym typeface="Symbol" panose="05050102010706020507" pitchFamily="18" charset="2"/>
              </a:rPr>
              <a:t>		L: 	L=14MB page (directory only).</a:t>
            </a:r>
            <a:br>
              <a:rPr lang="en-US" altLang="zh-CN" sz="2133" dirty="0">
                <a:ea typeface="宋体" panose="02010600030101010101" pitchFamily="2" charset="-122"/>
                <a:sym typeface="Symbol" panose="05050102010706020507" pitchFamily="18" charset="2"/>
              </a:rPr>
            </a:br>
            <a:r>
              <a:rPr lang="en-US" altLang="zh-CN" sz="2133" dirty="0">
                <a:ea typeface="宋体" panose="02010600030101010101" pitchFamily="2" charset="-122"/>
                <a:sym typeface="Symbol" panose="05050102010706020507" pitchFamily="18" charset="2"/>
              </a:rPr>
              <a:t>		Bottom 22 bits of virtual address serve as offset within a page</a:t>
            </a:r>
          </a:p>
        </p:txBody>
      </p:sp>
      <p:pic>
        <p:nvPicPr>
          <p:cNvPr id="79876" name="Group 4">
            <a:extLst>
              <a:ext uri="{FF2B5EF4-FFF2-40B4-BE49-F238E27FC236}">
                <a16:creationId xmlns:a16="http://schemas.microsoft.com/office/drawing/2014/main" id="{73DFA0DB-DB28-6144-89EB-27517C1BFB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4089400"/>
            <a:ext cx="103124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34BFC936-9073-E740-B8EC-E176D8832EA5}"/>
              </a:ext>
            </a:extLst>
          </p:cNvPr>
          <p:cNvSpPr>
            <a:spLocks noGrp="1" noChangeArrowheads="1"/>
          </p:cNvSpPr>
          <p:nvPr>
            <p:ph type="title"/>
          </p:nvPr>
        </p:nvSpPr>
        <p:spPr/>
        <p:txBody>
          <a:bodyPr/>
          <a:lstStyle/>
          <a:p>
            <a:pPr eaLnBrk="1" hangingPunct="1"/>
            <a:r>
              <a:rPr lang="en-US" altLang="en-US"/>
              <a:t>Structure of the Page Table</a:t>
            </a:r>
          </a:p>
        </p:txBody>
      </p:sp>
      <p:sp>
        <p:nvSpPr>
          <p:cNvPr id="80899" name="Rectangle 3">
            <a:extLst>
              <a:ext uri="{FF2B5EF4-FFF2-40B4-BE49-F238E27FC236}">
                <a16:creationId xmlns:a16="http://schemas.microsoft.com/office/drawing/2014/main" id="{3C572388-C6E6-6849-BA23-D9461A926C05}"/>
              </a:ext>
            </a:extLst>
          </p:cNvPr>
          <p:cNvSpPr>
            <a:spLocks noGrp="1" noChangeArrowheads="1"/>
          </p:cNvSpPr>
          <p:nvPr>
            <p:ph type="body" idx="1"/>
          </p:nvPr>
        </p:nvSpPr>
        <p:spPr>
          <a:xfrm>
            <a:off x="862013" y="1490663"/>
            <a:ext cx="11874500" cy="6162675"/>
          </a:xfrm>
        </p:spPr>
        <p:txBody>
          <a:bodyPr/>
          <a:lstStyle/>
          <a:p>
            <a:pPr>
              <a:buFont typeface="Monotype Sorts" pitchFamily="-84" charset="2"/>
              <a:buChar char="n"/>
              <a:defRPr/>
            </a:pPr>
            <a:r>
              <a:rPr lang="en-US" altLang="en-US" sz="2200" dirty="0"/>
              <a:t>Memory structures for paging can grow huge using straight-forward methods</a:t>
            </a:r>
          </a:p>
          <a:p>
            <a:pPr lvl="1">
              <a:buFont typeface="Monotype Sorts" pitchFamily="-84" charset="2"/>
              <a:buChar char="l"/>
              <a:defRPr/>
            </a:pPr>
            <a:r>
              <a:rPr lang="en-US" altLang="en-US" sz="2000" dirty="0"/>
              <a:t>Consider a 32-bit logical address space as on modern computers</a:t>
            </a:r>
          </a:p>
          <a:p>
            <a:pPr lvl="1">
              <a:buFont typeface="Monotype Sorts" pitchFamily="-84" charset="2"/>
              <a:buChar char="l"/>
              <a:defRPr/>
            </a:pPr>
            <a:r>
              <a:rPr lang="en-US" altLang="en-US" sz="2000" dirty="0"/>
              <a:t>Page size of 4 KB (2</a:t>
            </a:r>
            <a:r>
              <a:rPr lang="en-US" altLang="en-US" sz="2000" baseline="30000" dirty="0"/>
              <a:t>12</a:t>
            </a:r>
            <a:r>
              <a:rPr lang="en-US" altLang="en-US" sz="2000" dirty="0"/>
              <a:t>)</a:t>
            </a:r>
          </a:p>
          <a:p>
            <a:pPr lvl="1">
              <a:buFont typeface="Monotype Sorts" pitchFamily="-84" charset="2"/>
              <a:buChar char="l"/>
              <a:defRPr/>
            </a:pPr>
            <a:r>
              <a:rPr lang="en-US" altLang="en-US" sz="2000" dirty="0"/>
              <a:t>Page table would have 1 million entries (2</a:t>
            </a:r>
            <a:r>
              <a:rPr lang="en-US" altLang="en-US" sz="2000" baseline="30000" dirty="0"/>
              <a:t>32</a:t>
            </a:r>
            <a:r>
              <a:rPr lang="en-US" altLang="en-US" sz="2000" dirty="0"/>
              <a:t> / 2</a:t>
            </a:r>
            <a:r>
              <a:rPr lang="en-US" altLang="en-US" sz="2000" baseline="30000" dirty="0"/>
              <a:t>12</a:t>
            </a:r>
            <a:r>
              <a:rPr lang="en-US" altLang="en-US" sz="2000" dirty="0"/>
              <a:t>)</a:t>
            </a:r>
          </a:p>
          <a:p>
            <a:pPr lvl="1">
              <a:buFont typeface="Monotype Sorts" pitchFamily="-84" charset="2"/>
              <a:buChar char="l"/>
              <a:defRPr/>
            </a:pPr>
            <a:r>
              <a:rPr lang="en-US" altLang="en-US" sz="2000" dirty="0"/>
              <a:t>If each entry is 4 bytes -&gt; 4 MB of physical address space / memory for page table alone</a:t>
            </a:r>
          </a:p>
          <a:p>
            <a:pPr lvl="2">
              <a:buFont typeface="Webdings" panose="05030102010509060703" pitchFamily="18" charset="2"/>
              <a:buChar char="4"/>
              <a:defRPr/>
            </a:pPr>
            <a:r>
              <a:rPr lang="en-US" altLang="en-US" sz="2000" dirty="0"/>
              <a:t>That amount of memory used to cost a lot</a:t>
            </a:r>
          </a:p>
          <a:p>
            <a:pPr lvl="2">
              <a:buFont typeface="Webdings" panose="05030102010509060703" pitchFamily="18" charset="2"/>
              <a:buChar char="4"/>
              <a:defRPr/>
            </a:pPr>
            <a:r>
              <a:rPr lang="en-HK" altLang="en-US" sz="2000" dirty="0"/>
              <a:t>Page table cannot be </a:t>
            </a:r>
            <a:r>
              <a:rPr lang="en-US" altLang="ja-JP" sz="2000" dirty="0"/>
              <a:t>allocated contiguously in main memory either, which will be allocated into multiple pages (frames) – paging the page table</a:t>
            </a:r>
          </a:p>
          <a:p>
            <a:pPr lvl="2">
              <a:buFont typeface="Webdings" panose="05030102010509060703" pitchFamily="18" charset="2"/>
              <a:buChar char="4"/>
              <a:defRPr/>
            </a:pPr>
            <a:endParaRPr lang="en-US" altLang="ja-JP" sz="2000" dirty="0"/>
          </a:p>
          <a:p>
            <a:pPr lvl="1">
              <a:buFont typeface="Monotype Sorts" pitchFamily="-84" charset="2"/>
              <a:buChar char="l"/>
              <a:defRPr/>
            </a:pPr>
            <a:r>
              <a:rPr lang="en-HK" altLang="ja-JP" sz="2000" dirty="0"/>
              <a:t>Page size 4 MB </a:t>
            </a:r>
            <a:r>
              <a:rPr lang="en-US" altLang="en-US" sz="2000" dirty="0"/>
              <a:t>(2</a:t>
            </a:r>
            <a:r>
              <a:rPr lang="en-US" altLang="en-US" sz="2000" baseline="30000" dirty="0"/>
              <a:t>22</a:t>
            </a:r>
            <a:r>
              <a:rPr lang="en-US" altLang="en-US" sz="2000" dirty="0"/>
              <a:t>) results in a page table with 1,000 entries, less of a problem</a:t>
            </a:r>
          </a:p>
          <a:p>
            <a:pPr lvl="1">
              <a:buFont typeface="Monotype Sorts" pitchFamily="-84" charset="2"/>
              <a:buChar char="l"/>
              <a:defRPr/>
            </a:pPr>
            <a:r>
              <a:rPr lang="en-HK" altLang="en-US" sz="2000" dirty="0"/>
              <a:t>What about 64-bit logical address?</a:t>
            </a:r>
            <a:endParaRPr lang="en-US" altLang="en-US" sz="2000" dirty="0"/>
          </a:p>
          <a:p>
            <a:pPr>
              <a:buFont typeface="Monotype Sorts" pitchFamily="-84" charset="2"/>
              <a:buNone/>
              <a:defRPr/>
            </a:pPr>
            <a:endParaRPr lang="en-US" altLang="en-US" dirty="0"/>
          </a:p>
          <a:p>
            <a:pPr>
              <a:buFont typeface="Monotype Sorts" pitchFamily="-84" charset="2"/>
              <a:buChar char="n"/>
              <a:defRPr/>
            </a:pPr>
            <a:r>
              <a:rPr lang="en-US" altLang="en-US" sz="2200" dirty="0"/>
              <a:t>Hierarchical Paging</a:t>
            </a:r>
          </a:p>
          <a:p>
            <a:pPr>
              <a:buFont typeface="Monotype Sorts" pitchFamily="-84" charset="2"/>
              <a:buChar char="n"/>
              <a:defRPr/>
            </a:pPr>
            <a:r>
              <a:rPr lang="en-US" altLang="en-US" sz="2200" dirty="0"/>
              <a:t>Hashed Page Tables</a:t>
            </a:r>
          </a:p>
          <a:p>
            <a:pPr marL="0" indent="0">
              <a:buFont typeface="Monotype Sorts" pitchFamily="-84" charset="2"/>
              <a:buNone/>
              <a:defRPr/>
            </a:pPr>
            <a:endParaRPr lang="en-US" altLang="en-US" sz="2200" dirty="0"/>
          </a:p>
          <a:p>
            <a:pPr>
              <a:buFont typeface="Monotype Sorts" pitchFamily="-84" charset="2"/>
              <a:buNone/>
              <a:defRPr/>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E405894-B2D8-A947-91B6-E6369FEC9744}"/>
              </a:ext>
            </a:extLst>
          </p:cNvPr>
          <p:cNvSpPr>
            <a:spLocks noGrp="1" noChangeArrowheads="1"/>
          </p:cNvSpPr>
          <p:nvPr>
            <p:ph type="title"/>
          </p:nvPr>
        </p:nvSpPr>
        <p:spPr/>
        <p:txBody>
          <a:bodyPr/>
          <a:lstStyle/>
          <a:p>
            <a:pPr eaLnBrk="1" hangingPunct="1"/>
            <a:r>
              <a:rPr lang="en-US" altLang="en-US"/>
              <a:t>Hierarchical Page Tables</a:t>
            </a:r>
          </a:p>
        </p:txBody>
      </p:sp>
      <p:sp>
        <p:nvSpPr>
          <p:cNvPr id="83971" name="Rectangle 3">
            <a:extLst>
              <a:ext uri="{FF2B5EF4-FFF2-40B4-BE49-F238E27FC236}">
                <a16:creationId xmlns:a16="http://schemas.microsoft.com/office/drawing/2014/main" id="{F51831F1-D6D5-9541-B281-BC6B7C9DE6FE}"/>
              </a:ext>
            </a:extLst>
          </p:cNvPr>
          <p:cNvSpPr>
            <a:spLocks noGrp="1" noChangeArrowheads="1"/>
          </p:cNvSpPr>
          <p:nvPr>
            <p:ph type="body" idx="1"/>
          </p:nvPr>
        </p:nvSpPr>
        <p:spPr>
          <a:xfrm>
            <a:off x="965200" y="1658938"/>
            <a:ext cx="11028363" cy="5978525"/>
          </a:xfrm>
        </p:spPr>
        <p:txBody>
          <a:bodyPr/>
          <a:lstStyle/>
          <a:p>
            <a:r>
              <a:rPr lang="en-US" altLang="en-US" sz="2200"/>
              <a:t>Break up the logical address space into multiple page tables</a:t>
            </a:r>
          </a:p>
          <a:p>
            <a:endParaRPr lang="en-US" altLang="en-US" sz="2200"/>
          </a:p>
          <a:p>
            <a:r>
              <a:rPr lang="en-US" altLang="en-US" sz="2200"/>
              <a:t>A simple technique is a two-level page table</a:t>
            </a:r>
          </a:p>
          <a:p>
            <a:endParaRPr lang="en-US" altLang="en-US" sz="2200"/>
          </a:p>
          <a:p>
            <a:r>
              <a:rPr lang="en-US" altLang="en-US" sz="2200"/>
              <a:t>To page the page table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9C3F456-7438-124C-9777-012FA88F4C1C}"/>
              </a:ext>
            </a:extLst>
          </p:cNvPr>
          <p:cNvSpPr>
            <a:spLocks noGrp="1" noChangeArrowheads="1"/>
          </p:cNvSpPr>
          <p:nvPr>
            <p:ph type="title"/>
          </p:nvPr>
        </p:nvSpPr>
        <p:spPr/>
        <p:txBody>
          <a:bodyPr/>
          <a:lstStyle/>
          <a:p>
            <a:pPr eaLnBrk="1" hangingPunct="1"/>
            <a:r>
              <a:rPr lang="en-US" altLang="en-US"/>
              <a:t>Two-Level Page-Table Scheme</a:t>
            </a:r>
            <a:endParaRPr lang="en-US" altLang="en-US" sz="3400"/>
          </a:p>
        </p:txBody>
      </p:sp>
      <p:pic>
        <p:nvPicPr>
          <p:cNvPr id="86019" name="Picture 4" descr="8">
            <a:extLst>
              <a:ext uri="{FF2B5EF4-FFF2-40B4-BE49-F238E27FC236}">
                <a16:creationId xmlns:a16="http://schemas.microsoft.com/office/drawing/2014/main" id="{5EBDA553-812F-2945-BFF2-6DC060FCB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8" y="1365250"/>
            <a:ext cx="7234237" cy="679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2ED88ED-E343-5E4D-98BA-B3574253FC7D}"/>
              </a:ext>
            </a:extLst>
          </p:cNvPr>
          <p:cNvSpPr>
            <a:spLocks noGrp="1" noChangeArrowheads="1"/>
          </p:cNvSpPr>
          <p:nvPr>
            <p:ph type="title"/>
          </p:nvPr>
        </p:nvSpPr>
        <p:spPr/>
        <p:txBody>
          <a:bodyPr/>
          <a:lstStyle/>
          <a:p>
            <a:r>
              <a:rPr lang="en-US" altLang="zh-CN">
                <a:ea typeface="宋体" panose="02010600030101010101" pitchFamily="2" charset="-122"/>
              </a:rPr>
              <a:t>Two-Level Paging Example</a:t>
            </a:r>
          </a:p>
        </p:txBody>
      </p:sp>
      <p:sp>
        <p:nvSpPr>
          <p:cNvPr id="165891" name="Rectangle 3">
            <a:extLst>
              <a:ext uri="{FF2B5EF4-FFF2-40B4-BE49-F238E27FC236}">
                <a16:creationId xmlns:a16="http://schemas.microsoft.com/office/drawing/2014/main" id="{D3CC2230-6C0A-B745-A127-D738B77F6E88}"/>
              </a:ext>
            </a:extLst>
          </p:cNvPr>
          <p:cNvSpPr>
            <a:spLocks noGrp="1" noChangeArrowheads="1"/>
          </p:cNvSpPr>
          <p:nvPr>
            <p:ph type="body" idx="1"/>
          </p:nvPr>
        </p:nvSpPr>
        <p:spPr>
          <a:xfrm>
            <a:off x="1157288" y="1473200"/>
            <a:ext cx="11506200" cy="7207250"/>
          </a:xfrm>
        </p:spPr>
        <p:txBody>
          <a:bodyPr/>
          <a:lstStyle/>
          <a:p>
            <a:pPr>
              <a:lnSpc>
                <a:spcPct val="90000"/>
              </a:lnSpc>
              <a:buFont typeface="Monotype Sorts"/>
              <a:buChar char="n"/>
              <a:defRPr/>
            </a:pPr>
            <a:r>
              <a:rPr lang="en-US" altLang="zh-CN" sz="2000" dirty="0">
                <a:ea typeface="宋体" panose="02010600030101010101" pitchFamily="2" charset="-122"/>
              </a:rPr>
              <a:t>A logical address (on 32-bit machine with 4K page size) is divided into:</a:t>
            </a:r>
          </a:p>
          <a:p>
            <a:pPr marL="838179" lvl="1">
              <a:lnSpc>
                <a:spcPct val="90000"/>
              </a:lnSpc>
              <a:buFont typeface="Monotype Sorts"/>
              <a:buChar char="l"/>
              <a:defRPr/>
            </a:pPr>
            <a:r>
              <a:rPr lang="en-US" altLang="zh-CN" sz="2000" dirty="0">
                <a:ea typeface="宋体" panose="02010600030101010101" pitchFamily="2" charset="-122"/>
              </a:rPr>
              <a:t>a page number consisting of 20 bits</a:t>
            </a:r>
          </a:p>
          <a:p>
            <a:pPr marL="838179" lvl="1">
              <a:lnSpc>
                <a:spcPct val="90000"/>
              </a:lnSpc>
              <a:buFont typeface="Monotype Sorts"/>
              <a:buChar char="l"/>
              <a:defRPr/>
            </a:pPr>
            <a:r>
              <a:rPr lang="en-US" altLang="zh-CN" sz="2000" dirty="0">
                <a:ea typeface="宋体" panose="02010600030101010101" pitchFamily="2" charset="-122"/>
              </a:rPr>
              <a:t>a page offset consisting of 12 bits</a:t>
            </a:r>
          </a:p>
          <a:p>
            <a:pPr marL="838179" lvl="1">
              <a:lnSpc>
                <a:spcPct val="90000"/>
              </a:lnSpc>
              <a:buFont typeface="Monotype Sorts"/>
              <a:buChar char="l"/>
              <a:defRPr/>
            </a:pPr>
            <a:endParaRPr lang="en-US" altLang="zh-CN" sz="2000" dirty="0">
              <a:ea typeface="宋体" panose="02010600030101010101" pitchFamily="2" charset="-122"/>
            </a:endParaRPr>
          </a:p>
          <a:p>
            <a:pPr>
              <a:lnSpc>
                <a:spcPct val="90000"/>
              </a:lnSpc>
              <a:buFont typeface="Monotype Sorts"/>
              <a:buChar char="n"/>
              <a:defRPr/>
            </a:pPr>
            <a:r>
              <a:rPr lang="en-US" altLang="zh-CN" sz="2000" dirty="0">
                <a:ea typeface="宋体" panose="02010600030101010101" pitchFamily="2" charset="-122"/>
              </a:rPr>
              <a:t>Since the page table is paged, the page number is further divided into:</a:t>
            </a:r>
          </a:p>
          <a:p>
            <a:pPr marL="838179" lvl="1">
              <a:lnSpc>
                <a:spcPct val="90000"/>
              </a:lnSpc>
              <a:buFont typeface="Monotype Sorts"/>
              <a:buChar char="l"/>
              <a:defRPr/>
            </a:pPr>
            <a:r>
              <a:rPr lang="en-US" altLang="zh-CN" sz="2000" dirty="0">
                <a:ea typeface="宋体" panose="02010600030101010101" pitchFamily="2" charset="-122"/>
              </a:rPr>
              <a:t>a 10-bit page number </a:t>
            </a:r>
          </a:p>
          <a:p>
            <a:pPr marL="838179" lvl="1">
              <a:lnSpc>
                <a:spcPct val="90000"/>
              </a:lnSpc>
              <a:buFont typeface="Monotype Sorts"/>
              <a:buChar char="l"/>
              <a:defRPr/>
            </a:pPr>
            <a:r>
              <a:rPr lang="en-US" altLang="zh-CN" sz="2000" dirty="0">
                <a:ea typeface="宋体" panose="02010600030101010101" pitchFamily="2" charset="-122"/>
              </a:rPr>
              <a:t>a 10-bit page offset</a:t>
            </a:r>
          </a:p>
          <a:p>
            <a:pPr marL="838179" lvl="1">
              <a:lnSpc>
                <a:spcPct val="90000"/>
              </a:lnSpc>
              <a:buFont typeface="Monotype Sorts"/>
              <a:buChar char="l"/>
              <a:defRPr/>
            </a:pPr>
            <a:endParaRPr lang="en-US" altLang="zh-CN" sz="2000" dirty="0">
              <a:ea typeface="宋体" panose="02010600030101010101" pitchFamily="2" charset="-122"/>
            </a:endParaRPr>
          </a:p>
          <a:p>
            <a:pPr>
              <a:lnSpc>
                <a:spcPct val="90000"/>
              </a:lnSpc>
              <a:buFont typeface="Monotype Sorts"/>
              <a:buChar char="n"/>
              <a:defRPr/>
            </a:pPr>
            <a:r>
              <a:rPr lang="en-US" altLang="zh-CN" sz="2000" dirty="0">
                <a:ea typeface="宋体" panose="02010600030101010101" pitchFamily="2" charset="-122"/>
              </a:rPr>
              <a:t>Thus, a logical address is as follows:</a:t>
            </a:r>
            <a:br>
              <a:rPr lang="en-US" altLang="zh-CN" sz="2000" dirty="0">
                <a:ea typeface="宋体" panose="02010600030101010101" pitchFamily="2" charset="-122"/>
              </a:rPr>
            </a:br>
            <a:br>
              <a:rPr lang="en-US" altLang="zh-CN" sz="2133" dirty="0">
                <a:ea typeface="宋体" panose="02010600030101010101" pitchFamily="2" charset="-122"/>
              </a:rPr>
            </a:br>
            <a:endParaRPr lang="en-US" altLang="zh-CN" sz="2133" dirty="0">
              <a:ea typeface="宋体" panose="02010600030101010101" pitchFamily="2" charset="-122"/>
            </a:endParaRPr>
          </a:p>
          <a:p>
            <a:pPr>
              <a:lnSpc>
                <a:spcPct val="90000"/>
              </a:lnSpc>
              <a:buFont typeface="Monotype Sorts"/>
              <a:buChar char="n"/>
              <a:defRPr/>
            </a:pPr>
            <a:endParaRPr lang="en-US" altLang="zh-CN" sz="2133" dirty="0">
              <a:ea typeface="宋体" panose="02010600030101010101" pitchFamily="2" charset="-122"/>
            </a:endParaRPr>
          </a:p>
          <a:p>
            <a:pPr>
              <a:lnSpc>
                <a:spcPct val="90000"/>
              </a:lnSpc>
              <a:buFont typeface="Monotype Sorts"/>
              <a:buChar char="n"/>
              <a:defRPr/>
            </a:pPr>
            <a:endParaRPr lang="en-US" altLang="zh-CN" sz="2133" dirty="0">
              <a:ea typeface="宋体" panose="02010600030101010101" pitchFamily="2" charset="-122"/>
            </a:endParaRPr>
          </a:p>
          <a:p>
            <a:pPr>
              <a:lnSpc>
                <a:spcPct val="90000"/>
              </a:lnSpc>
              <a:buFont typeface="Monotype Sorts"/>
              <a:buChar char="n"/>
              <a:defRPr/>
            </a:pPr>
            <a:endParaRPr lang="en-US" altLang="zh-CN" sz="2133" dirty="0">
              <a:ea typeface="宋体" panose="02010600030101010101" pitchFamily="2" charset="-122"/>
            </a:endParaRPr>
          </a:p>
          <a:p>
            <a:pPr>
              <a:lnSpc>
                <a:spcPct val="90000"/>
              </a:lnSpc>
              <a:buFont typeface="Monotype Sorts"/>
              <a:buChar char="n"/>
              <a:defRPr/>
            </a:pPr>
            <a:endParaRPr lang="en-US" altLang="zh-CN" sz="2133" dirty="0">
              <a:ea typeface="宋体" panose="02010600030101010101" pitchFamily="2" charset="-122"/>
            </a:endParaRPr>
          </a:p>
          <a:p>
            <a:pPr>
              <a:lnSpc>
                <a:spcPct val="90000"/>
              </a:lnSpc>
              <a:buFont typeface="Monotype Sorts"/>
              <a:buChar char="n"/>
              <a:defRPr/>
            </a:pPr>
            <a:r>
              <a:rPr lang="en-US" altLang="zh-CN" sz="2000" dirty="0">
                <a:ea typeface="宋体" panose="02010600030101010101" pitchFamily="2" charset="-122"/>
              </a:rPr>
              <a:t>where</a:t>
            </a:r>
            <a:r>
              <a:rPr lang="en-US" altLang="zh-CN" sz="2000" i="1" dirty="0">
                <a:ea typeface="宋体" panose="02010600030101010101" pitchFamily="2" charset="-122"/>
              </a:rPr>
              <a:t> p</a:t>
            </a:r>
            <a:r>
              <a:rPr lang="en-US" altLang="zh-CN" sz="2000" i="1" baseline="-25000" dirty="0">
                <a:ea typeface="宋体" panose="02010600030101010101" pitchFamily="2" charset="-122"/>
              </a:rPr>
              <a:t>1 </a:t>
            </a:r>
            <a:r>
              <a:rPr lang="en-US" altLang="zh-CN" sz="2000" dirty="0">
                <a:ea typeface="宋体" panose="02010600030101010101" pitchFamily="2" charset="-122"/>
              </a:rPr>
              <a:t>is an index into the </a:t>
            </a:r>
            <a:r>
              <a:rPr lang="en-US" altLang="zh-CN" sz="2000" dirty="0">
                <a:solidFill>
                  <a:srgbClr val="3366FF"/>
                </a:solidFill>
                <a:ea typeface="宋体" panose="02010600030101010101" pitchFamily="2" charset="-122"/>
              </a:rPr>
              <a:t>outer page table </a:t>
            </a:r>
            <a:r>
              <a:rPr lang="en-US" altLang="zh-CN" sz="2000" dirty="0">
                <a:ea typeface="宋体" panose="02010600030101010101" pitchFamily="2" charset="-122"/>
              </a:rPr>
              <a:t>(in Intel architecture, this is called “directories”, and </a:t>
            </a:r>
            <a:r>
              <a:rPr lang="en-US" altLang="zh-CN" sz="2000" i="1" dirty="0">
                <a:ea typeface="宋体" panose="02010600030101010101" pitchFamily="2" charset="-122"/>
              </a:rPr>
              <a:t>p</a:t>
            </a:r>
            <a:r>
              <a:rPr lang="en-US" altLang="zh-CN" sz="2000" i="1" baseline="-25000" dirty="0">
                <a:ea typeface="宋体" panose="02010600030101010101" pitchFamily="2" charset="-122"/>
              </a:rPr>
              <a:t>2</a:t>
            </a:r>
            <a:r>
              <a:rPr lang="en-US" altLang="zh-CN" sz="2000" dirty="0">
                <a:ea typeface="宋体" panose="02010600030101010101" pitchFamily="2" charset="-122"/>
              </a:rPr>
              <a:t> is the displacement within the page of the </a:t>
            </a:r>
            <a:r>
              <a:rPr lang="en-US" altLang="zh-CN" sz="2000" dirty="0">
                <a:solidFill>
                  <a:srgbClr val="3366FF"/>
                </a:solidFill>
                <a:ea typeface="宋体" panose="02010600030101010101" pitchFamily="2" charset="-122"/>
              </a:rPr>
              <a:t>inner page table</a:t>
            </a:r>
          </a:p>
          <a:p>
            <a:pPr>
              <a:lnSpc>
                <a:spcPct val="90000"/>
              </a:lnSpc>
              <a:buFont typeface="Monotype Sorts"/>
              <a:buChar char="n"/>
              <a:defRPr/>
            </a:pPr>
            <a:r>
              <a:rPr lang="en-HK" altLang="zh-CN" sz="2000" dirty="0">
                <a:ea typeface="宋体" panose="02010600030101010101" pitchFamily="2" charset="-122"/>
              </a:rPr>
              <a:t>because the address translation works from the outer page table inward, this scheme is also known as a </a:t>
            </a:r>
            <a:r>
              <a:rPr lang="en-HK" altLang="zh-CN" sz="2000" dirty="0">
                <a:solidFill>
                  <a:srgbClr val="3366FF"/>
                </a:solidFill>
                <a:ea typeface="宋体" panose="02010600030101010101" pitchFamily="2" charset="-122"/>
              </a:rPr>
              <a:t>forward-mapped page table</a:t>
            </a:r>
            <a:endParaRPr lang="en-US" altLang="zh-CN" sz="2000" dirty="0">
              <a:solidFill>
                <a:srgbClr val="3366FF"/>
              </a:solidFill>
              <a:ea typeface="宋体" panose="02010600030101010101" pitchFamily="2" charset="-122"/>
            </a:endParaRPr>
          </a:p>
        </p:txBody>
      </p:sp>
      <p:sp>
        <p:nvSpPr>
          <p:cNvPr id="88068" name="Rectangle 4">
            <a:extLst>
              <a:ext uri="{FF2B5EF4-FFF2-40B4-BE49-F238E27FC236}">
                <a16:creationId xmlns:a16="http://schemas.microsoft.com/office/drawing/2014/main" id="{372821E9-A706-F247-97F4-0A81CC1AA83C}"/>
              </a:ext>
            </a:extLst>
          </p:cNvPr>
          <p:cNvSpPr>
            <a:spLocks noChangeArrowheads="1"/>
          </p:cNvSpPr>
          <p:nvPr/>
        </p:nvSpPr>
        <p:spPr bwMode="auto">
          <a:xfrm>
            <a:off x="4660900" y="5500688"/>
            <a:ext cx="4140200" cy="5842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88069" name="Line 5">
            <a:extLst>
              <a:ext uri="{FF2B5EF4-FFF2-40B4-BE49-F238E27FC236}">
                <a16:creationId xmlns:a16="http://schemas.microsoft.com/office/drawing/2014/main" id="{5BFDDE7B-B436-E243-BF70-209AB0282306}"/>
              </a:ext>
            </a:extLst>
          </p:cNvPr>
          <p:cNvSpPr>
            <a:spLocks noChangeShapeType="1"/>
          </p:cNvSpPr>
          <p:nvPr/>
        </p:nvSpPr>
        <p:spPr bwMode="auto">
          <a:xfrm>
            <a:off x="5873750" y="5505450"/>
            <a:ext cx="0" cy="592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8070" name="Line 6">
            <a:extLst>
              <a:ext uri="{FF2B5EF4-FFF2-40B4-BE49-F238E27FC236}">
                <a16:creationId xmlns:a16="http://schemas.microsoft.com/office/drawing/2014/main" id="{9536CCBB-7C16-344D-94AA-94BD5B0F2B92}"/>
              </a:ext>
            </a:extLst>
          </p:cNvPr>
          <p:cNvSpPr>
            <a:spLocks noChangeShapeType="1"/>
          </p:cNvSpPr>
          <p:nvPr/>
        </p:nvSpPr>
        <p:spPr bwMode="auto">
          <a:xfrm>
            <a:off x="7043738" y="5491163"/>
            <a:ext cx="0" cy="617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095" name="Text Box 7">
            <a:extLst>
              <a:ext uri="{FF2B5EF4-FFF2-40B4-BE49-F238E27FC236}">
                <a16:creationId xmlns:a16="http://schemas.microsoft.com/office/drawing/2014/main" id="{A77CE569-2322-434D-AFF7-994E32BB831F}"/>
              </a:ext>
            </a:extLst>
          </p:cNvPr>
          <p:cNvSpPr txBox="1">
            <a:spLocks noChangeArrowheads="1"/>
          </p:cNvSpPr>
          <p:nvPr/>
        </p:nvSpPr>
        <p:spPr bwMode="auto">
          <a:xfrm>
            <a:off x="4951413" y="4984750"/>
            <a:ext cx="1543050" cy="369888"/>
          </a:xfrm>
          <a:prstGeom prst="rect">
            <a:avLst/>
          </a:prstGeom>
          <a:noFill/>
          <a:ln>
            <a:noFill/>
          </a:ln>
          <a:effectLst/>
        </p:spPr>
        <p:txBody>
          <a:bodyPr wrap="none" anchor="ctr">
            <a:spAutoFit/>
          </a:bodyPr>
          <a:lstStyle/>
          <a:p>
            <a:pPr algn="ctr">
              <a:spcBef>
                <a:spcPct val="50000"/>
              </a:spcBef>
              <a:defRPr/>
            </a:pPr>
            <a:r>
              <a:rPr lang="en-US" altLang="zh-CN">
                <a:latin typeface="+mn-lt"/>
                <a:ea typeface="宋体" charset="-122"/>
              </a:rPr>
              <a:t>page number</a:t>
            </a:r>
          </a:p>
        </p:txBody>
      </p:sp>
      <p:sp>
        <p:nvSpPr>
          <p:cNvPr id="89096" name="Text Box 8">
            <a:extLst>
              <a:ext uri="{FF2B5EF4-FFF2-40B4-BE49-F238E27FC236}">
                <a16:creationId xmlns:a16="http://schemas.microsoft.com/office/drawing/2014/main" id="{0791F546-4ED4-2A42-B4F1-986CB18AF949}"/>
              </a:ext>
            </a:extLst>
          </p:cNvPr>
          <p:cNvSpPr txBox="1">
            <a:spLocks noChangeArrowheads="1"/>
          </p:cNvSpPr>
          <p:nvPr/>
        </p:nvSpPr>
        <p:spPr bwMode="auto">
          <a:xfrm>
            <a:off x="7150100" y="5002213"/>
            <a:ext cx="1320800" cy="369887"/>
          </a:xfrm>
          <a:prstGeom prst="rect">
            <a:avLst/>
          </a:prstGeom>
          <a:noFill/>
          <a:ln>
            <a:noFill/>
          </a:ln>
          <a:effectLst/>
        </p:spPr>
        <p:txBody>
          <a:bodyPr wrap="none" anchor="ctr">
            <a:spAutoFit/>
          </a:bodyPr>
          <a:lstStyle/>
          <a:p>
            <a:pPr algn="ctr">
              <a:spcBef>
                <a:spcPct val="50000"/>
              </a:spcBef>
              <a:defRPr/>
            </a:pPr>
            <a:r>
              <a:rPr lang="en-US" altLang="zh-CN" dirty="0">
                <a:latin typeface="+mn-lt"/>
                <a:ea typeface="宋体" charset="-122"/>
              </a:rPr>
              <a:t>page offset</a:t>
            </a:r>
          </a:p>
        </p:txBody>
      </p:sp>
      <p:sp>
        <p:nvSpPr>
          <p:cNvPr id="89097" name="Text Box 9">
            <a:extLst>
              <a:ext uri="{FF2B5EF4-FFF2-40B4-BE49-F238E27FC236}">
                <a16:creationId xmlns:a16="http://schemas.microsoft.com/office/drawing/2014/main" id="{30953923-DA9F-5942-B369-FFF32D6F23CD}"/>
              </a:ext>
            </a:extLst>
          </p:cNvPr>
          <p:cNvSpPr txBox="1">
            <a:spLocks noChangeArrowheads="1"/>
          </p:cNvSpPr>
          <p:nvPr/>
        </p:nvSpPr>
        <p:spPr bwMode="auto">
          <a:xfrm>
            <a:off x="5043488" y="5599113"/>
            <a:ext cx="396875" cy="369887"/>
          </a:xfrm>
          <a:prstGeom prst="rect">
            <a:avLst/>
          </a:prstGeom>
          <a:noFill/>
          <a:ln>
            <a:noFill/>
          </a:ln>
          <a:effectLst/>
        </p:spPr>
        <p:txBody>
          <a:bodyPr wrap="none" anchor="ctr">
            <a:spAutoFit/>
          </a:bodyPr>
          <a:lstStyle/>
          <a:p>
            <a:pPr algn="ctr">
              <a:spcBef>
                <a:spcPct val="50000"/>
              </a:spcBef>
              <a:defRPr/>
            </a:pPr>
            <a:r>
              <a:rPr lang="en-US" altLang="zh-CN" i="1">
                <a:latin typeface="+mn-lt"/>
                <a:ea typeface="宋体" charset="-122"/>
              </a:rPr>
              <a:t>p</a:t>
            </a:r>
            <a:r>
              <a:rPr lang="en-US" altLang="zh-CN" baseline="-25000">
                <a:latin typeface="+mn-lt"/>
                <a:ea typeface="宋体" charset="-122"/>
              </a:rPr>
              <a:t>1</a:t>
            </a:r>
            <a:endParaRPr lang="en-US" altLang="zh-CN">
              <a:latin typeface="+mn-lt"/>
              <a:ea typeface="宋体" charset="-122"/>
            </a:endParaRPr>
          </a:p>
        </p:txBody>
      </p:sp>
      <p:sp>
        <p:nvSpPr>
          <p:cNvPr id="89098" name="Text Box 10">
            <a:extLst>
              <a:ext uri="{FF2B5EF4-FFF2-40B4-BE49-F238E27FC236}">
                <a16:creationId xmlns:a16="http://schemas.microsoft.com/office/drawing/2014/main" id="{936C8147-33B1-9949-B59D-188342B59607}"/>
              </a:ext>
            </a:extLst>
          </p:cNvPr>
          <p:cNvSpPr txBox="1">
            <a:spLocks noChangeArrowheads="1"/>
          </p:cNvSpPr>
          <p:nvPr/>
        </p:nvSpPr>
        <p:spPr bwMode="auto">
          <a:xfrm>
            <a:off x="6221413" y="5603875"/>
            <a:ext cx="398462" cy="368300"/>
          </a:xfrm>
          <a:prstGeom prst="rect">
            <a:avLst/>
          </a:prstGeom>
          <a:noFill/>
          <a:ln>
            <a:noFill/>
          </a:ln>
          <a:effectLst/>
        </p:spPr>
        <p:txBody>
          <a:bodyPr wrap="none" anchor="ctr">
            <a:spAutoFit/>
          </a:bodyPr>
          <a:lstStyle/>
          <a:p>
            <a:pPr algn="ctr">
              <a:spcBef>
                <a:spcPct val="50000"/>
              </a:spcBef>
              <a:defRPr/>
            </a:pPr>
            <a:r>
              <a:rPr lang="en-US" altLang="zh-CN" i="1">
                <a:latin typeface="+mn-lt"/>
                <a:ea typeface="宋体" charset="-122"/>
              </a:rPr>
              <a:t>p</a:t>
            </a:r>
            <a:r>
              <a:rPr lang="en-US" altLang="zh-CN" baseline="-25000">
                <a:latin typeface="+mn-lt"/>
                <a:ea typeface="宋体" charset="-122"/>
              </a:rPr>
              <a:t>2</a:t>
            </a:r>
            <a:endParaRPr lang="en-US" altLang="zh-CN">
              <a:latin typeface="+mn-lt"/>
              <a:ea typeface="宋体" charset="-122"/>
            </a:endParaRPr>
          </a:p>
        </p:txBody>
      </p:sp>
      <p:sp>
        <p:nvSpPr>
          <p:cNvPr id="89099" name="Text Box 11">
            <a:extLst>
              <a:ext uri="{FF2B5EF4-FFF2-40B4-BE49-F238E27FC236}">
                <a16:creationId xmlns:a16="http://schemas.microsoft.com/office/drawing/2014/main" id="{C17CCEF9-8568-7343-86C7-77D59D4031C7}"/>
              </a:ext>
            </a:extLst>
          </p:cNvPr>
          <p:cNvSpPr txBox="1">
            <a:spLocks noChangeArrowheads="1"/>
          </p:cNvSpPr>
          <p:nvPr/>
        </p:nvSpPr>
        <p:spPr bwMode="auto">
          <a:xfrm>
            <a:off x="7653338" y="5637213"/>
            <a:ext cx="314325" cy="369887"/>
          </a:xfrm>
          <a:prstGeom prst="rect">
            <a:avLst/>
          </a:prstGeom>
          <a:noFill/>
          <a:ln>
            <a:noFill/>
          </a:ln>
          <a:effectLst/>
        </p:spPr>
        <p:txBody>
          <a:bodyPr wrap="none" anchor="ctr">
            <a:spAutoFit/>
          </a:bodyPr>
          <a:lstStyle/>
          <a:p>
            <a:pPr algn="ctr">
              <a:spcBef>
                <a:spcPct val="50000"/>
              </a:spcBef>
              <a:defRPr/>
            </a:pPr>
            <a:r>
              <a:rPr lang="en-US" altLang="zh-CN" i="1">
                <a:latin typeface="+mn-lt"/>
                <a:ea typeface="宋体" charset="-122"/>
              </a:rPr>
              <a:t>d</a:t>
            </a:r>
            <a:endParaRPr lang="en-US" altLang="zh-CN">
              <a:latin typeface="+mn-lt"/>
              <a:ea typeface="宋体" charset="-122"/>
            </a:endParaRPr>
          </a:p>
        </p:txBody>
      </p:sp>
      <p:sp>
        <p:nvSpPr>
          <p:cNvPr id="89100" name="Text Box 12">
            <a:extLst>
              <a:ext uri="{FF2B5EF4-FFF2-40B4-BE49-F238E27FC236}">
                <a16:creationId xmlns:a16="http://schemas.microsoft.com/office/drawing/2014/main" id="{498269B6-13C4-FB44-84A8-6CC028EBD955}"/>
              </a:ext>
            </a:extLst>
          </p:cNvPr>
          <p:cNvSpPr txBox="1">
            <a:spLocks noChangeArrowheads="1"/>
          </p:cNvSpPr>
          <p:nvPr/>
        </p:nvSpPr>
        <p:spPr bwMode="auto">
          <a:xfrm>
            <a:off x="4894263" y="6272213"/>
            <a:ext cx="584200" cy="369887"/>
          </a:xfrm>
          <a:prstGeom prst="rect">
            <a:avLst/>
          </a:prstGeom>
          <a:noFill/>
          <a:ln>
            <a:noFill/>
          </a:ln>
          <a:effectLst/>
        </p:spPr>
        <p:txBody>
          <a:bodyPr anchor="ctr">
            <a:spAutoFit/>
          </a:bodyPr>
          <a:lstStyle/>
          <a:p>
            <a:pPr algn="ctr">
              <a:spcBef>
                <a:spcPct val="50000"/>
              </a:spcBef>
              <a:defRPr/>
            </a:pPr>
            <a:r>
              <a:rPr lang="en-US" altLang="zh-CN" dirty="0">
                <a:latin typeface="+mn-lt"/>
                <a:ea typeface="宋体" charset="-122"/>
              </a:rPr>
              <a:t>10</a:t>
            </a:r>
          </a:p>
        </p:txBody>
      </p:sp>
      <p:sp>
        <p:nvSpPr>
          <p:cNvPr id="89101" name="Text Box 13">
            <a:extLst>
              <a:ext uri="{FF2B5EF4-FFF2-40B4-BE49-F238E27FC236}">
                <a16:creationId xmlns:a16="http://schemas.microsoft.com/office/drawing/2014/main" id="{6E6E26C6-45F2-7940-B548-C4575A4829A0}"/>
              </a:ext>
            </a:extLst>
          </p:cNvPr>
          <p:cNvSpPr txBox="1">
            <a:spLocks noChangeArrowheads="1"/>
          </p:cNvSpPr>
          <p:nvPr/>
        </p:nvSpPr>
        <p:spPr bwMode="auto">
          <a:xfrm>
            <a:off x="6083300" y="6251575"/>
            <a:ext cx="584200" cy="368300"/>
          </a:xfrm>
          <a:prstGeom prst="rect">
            <a:avLst/>
          </a:prstGeom>
          <a:noFill/>
          <a:ln>
            <a:noFill/>
          </a:ln>
          <a:effectLst/>
        </p:spPr>
        <p:txBody>
          <a:bodyPr anchor="ctr">
            <a:spAutoFit/>
          </a:bodyPr>
          <a:lstStyle/>
          <a:p>
            <a:pPr algn="ctr">
              <a:spcBef>
                <a:spcPct val="50000"/>
              </a:spcBef>
              <a:defRPr/>
            </a:pPr>
            <a:r>
              <a:rPr lang="en-US" altLang="zh-CN" dirty="0">
                <a:latin typeface="+mn-lt"/>
                <a:ea typeface="宋体" charset="-122"/>
              </a:rPr>
              <a:t>10</a:t>
            </a:r>
          </a:p>
        </p:txBody>
      </p:sp>
      <p:sp>
        <p:nvSpPr>
          <p:cNvPr id="89102" name="Text Box 14">
            <a:extLst>
              <a:ext uri="{FF2B5EF4-FFF2-40B4-BE49-F238E27FC236}">
                <a16:creationId xmlns:a16="http://schemas.microsoft.com/office/drawing/2014/main" id="{9A57C9B3-5499-6E41-A0B4-41B83F85A353}"/>
              </a:ext>
            </a:extLst>
          </p:cNvPr>
          <p:cNvSpPr txBox="1">
            <a:spLocks noChangeArrowheads="1"/>
          </p:cNvSpPr>
          <p:nvPr/>
        </p:nvSpPr>
        <p:spPr bwMode="auto">
          <a:xfrm>
            <a:off x="7583488" y="6265863"/>
            <a:ext cx="584200" cy="369887"/>
          </a:xfrm>
          <a:prstGeom prst="rect">
            <a:avLst/>
          </a:prstGeom>
          <a:noFill/>
          <a:ln>
            <a:noFill/>
          </a:ln>
          <a:effectLst/>
        </p:spPr>
        <p:txBody>
          <a:bodyPr anchor="ctr">
            <a:spAutoFit/>
          </a:bodyPr>
          <a:lstStyle/>
          <a:p>
            <a:pPr algn="ctr">
              <a:spcBef>
                <a:spcPct val="50000"/>
              </a:spcBef>
              <a:defRPr/>
            </a:pPr>
            <a:r>
              <a:rPr lang="en-US" altLang="zh-CN">
                <a:latin typeface="+mn-lt"/>
                <a:ea typeface="宋体" charset="-122"/>
              </a:rPr>
              <a:t>12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a:extLst>
              <a:ext uri="{FF2B5EF4-FFF2-40B4-BE49-F238E27FC236}">
                <a16:creationId xmlns:a16="http://schemas.microsoft.com/office/drawing/2014/main" id="{6889A57E-1098-9A44-86ED-28919C31887C}"/>
              </a:ext>
            </a:extLst>
          </p:cNvPr>
          <p:cNvSpPr>
            <a:spLocks noGrp="1" noChangeArrowheads="1"/>
          </p:cNvSpPr>
          <p:nvPr>
            <p:ph type="title"/>
          </p:nvPr>
        </p:nvSpPr>
        <p:spPr>
          <a:xfrm>
            <a:off x="1693863" y="369888"/>
            <a:ext cx="11336337" cy="768350"/>
          </a:xfrm>
        </p:spPr>
        <p:txBody>
          <a:bodyPr/>
          <a:lstStyle/>
          <a:p>
            <a:pPr eaLnBrk="1" hangingPunct="1"/>
            <a:r>
              <a:rPr lang="en-US" altLang="en-US"/>
              <a:t>Address-Translation Scheme</a:t>
            </a:r>
            <a:endParaRPr lang="en-US" altLang="en-US" sz="3400"/>
          </a:p>
        </p:txBody>
      </p:sp>
      <p:pic>
        <p:nvPicPr>
          <p:cNvPr id="90115" name="Picture 1035">
            <a:extLst>
              <a:ext uri="{FF2B5EF4-FFF2-40B4-BE49-F238E27FC236}">
                <a16:creationId xmlns:a16="http://schemas.microsoft.com/office/drawing/2014/main" id="{9E07F472-134A-4742-B9DB-F66361449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2330450"/>
            <a:ext cx="10647362"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C7E3AC22-B4C1-5240-B851-99D98D22307A}"/>
              </a:ext>
            </a:extLst>
          </p:cNvPr>
          <p:cNvSpPr>
            <a:spLocks noGrp="1" noChangeArrowheads="1"/>
          </p:cNvSpPr>
          <p:nvPr>
            <p:ph type="title"/>
          </p:nvPr>
        </p:nvSpPr>
        <p:spPr/>
        <p:txBody>
          <a:bodyPr/>
          <a:lstStyle/>
          <a:p>
            <a:r>
              <a:rPr lang="en-US" altLang="en-US"/>
              <a:t>64-bit Logical Address Space</a:t>
            </a:r>
          </a:p>
        </p:txBody>
      </p:sp>
      <p:sp>
        <p:nvSpPr>
          <p:cNvPr id="92163" name="Content Placeholder 2">
            <a:extLst>
              <a:ext uri="{FF2B5EF4-FFF2-40B4-BE49-F238E27FC236}">
                <a16:creationId xmlns:a16="http://schemas.microsoft.com/office/drawing/2014/main" id="{6EAD7D0B-BB3C-3C49-A912-1FECD8E0716B}"/>
              </a:ext>
            </a:extLst>
          </p:cNvPr>
          <p:cNvSpPr>
            <a:spLocks noGrp="1" noChangeArrowheads="1"/>
          </p:cNvSpPr>
          <p:nvPr>
            <p:ph idx="1"/>
          </p:nvPr>
        </p:nvSpPr>
        <p:spPr>
          <a:xfrm>
            <a:off x="787400" y="1412875"/>
            <a:ext cx="12003088" cy="7013575"/>
          </a:xfrm>
        </p:spPr>
        <p:txBody>
          <a:bodyPr/>
          <a:lstStyle/>
          <a:p>
            <a:r>
              <a:rPr lang="en-US" altLang="en-US" sz="2200"/>
              <a:t>Even two-level paging scheme not sufficient</a:t>
            </a:r>
          </a:p>
          <a:p>
            <a:r>
              <a:rPr lang="en-US" altLang="en-US" sz="2200"/>
              <a:t>If page size is 4 KB (2</a:t>
            </a:r>
            <a:r>
              <a:rPr lang="en-US" altLang="en-US" sz="2200" baseline="30000"/>
              <a:t>12</a:t>
            </a:r>
            <a:r>
              <a:rPr lang="en-US" altLang="en-US" sz="2200"/>
              <a:t>)</a:t>
            </a:r>
          </a:p>
          <a:p>
            <a:pPr lvl="1"/>
            <a:r>
              <a:rPr lang="en-US" altLang="en-US" sz="2000"/>
              <a:t>Then page table has 2</a:t>
            </a:r>
            <a:r>
              <a:rPr lang="en-US" altLang="en-US" sz="2000" baseline="30000"/>
              <a:t>52</a:t>
            </a:r>
            <a:r>
              <a:rPr lang="en-US" altLang="en-US" sz="2000"/>
              <a:t> entries</a:t>
            </a:r>
          </a:p>
          <a:p>
            <a:pPr lvl="1"/>
            <a:r>
              <a:rPr lang="en-US" altLang="en-US" sz="2000"/>
              <a:t>If two level scheme, inner page tables could be 2</a:t>
            </a:r>
            <a:r>
              <a:rPr lang="en-US" altLang="en-US" sz="2000" baseline="30000"/>
              <a:t>10</a:t>
            </a:r>
            <a:r>
              <a:rPr lang="en-US" altLang="en-US" sz="2000"/>
              <a:t> 4-byte entries</a:t>
            </a:r>
          </a:p>
          <a:p>
            <a:pPr lvl="1"/>
            <a:r>
              <a:rPr lang="en-US" altLang="en-US" sz="2000"/>
              <a:t>Address would look like</a:t>
            </a:r>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sz="2200"/>
              <a:t>Outer page table has 2</a:t>
            </a:r>
            <a:r>
              <a:rPr lang="en-US" altLang="en-US" sz="2200" baseline="30000"/>
              <a:t>42</a:t>
            </a:r>
            <a:r>
              <a:rPr lang="en-US" altLang="en-US" sz="2200"/>
              <a:t> entries or 2</a:t>
            </a:r>
            <a:r>
              <a:rPr lang="en-US" altLang="en-US" sz="2200" baseline="30000"/>
              <a:t>44</a:t>
            </a:r>
            <a:r>
              <a:rPr lang="en-US" altLang="en-US" sz="2200"/>
              <a:t> bytes</a:t>
            </a:r>
          </a:p>
          <a:p>
            <a:pPr lvl="1"/>
            <a:r>
              <a:rPr lang="en-US" altLang="en-US" sz="2200"/>
              <a:t>One solution is to add a 2</a:t>
            </a:r>
            <a:r>
              <a:rPr lang="en-US" altLang="en-US" sz="2200" baseline="30000"/>
              <a:t>nd</a:t>
            </a:r>
            <a:r>
              <a:rPr lang="en-US" altLang="en-US" sz="2200"/>
              <a:t> outer page table</a:t>
            </a:r>
          </a:p>
          <a:p>
            <a:pPr lvl="1"/>
            <a:r>
              <a:rPr lang="en-US" altLang="en-US" sz="2200"/>
              <a:t>But in the following example the 2</a:t>
            </a:r>
            <a:r>
              <a:rPr lang="en-US" altLang="en-US" sz="2200" baseline="30000"/>
              <a:t>nd</a:t>
            </a:r>
            <a:r>
              <a:rPr lang="en-US" altLang="en-US" sz="2200"/>
              <a:t> outer page table is still 2</a:t>
            </a:r>
            <a:r>
              <a:rPr lang="en-US" altLang="en-US" sz="2200" baseline="30000"/>
              <a:t>34</a:t>
            </a:r>
            <a:r>
              <a:rPr lang="en-US" altLang="en-US" sz="2200"/>
              <a:t> bytes (16 GB) in size</a:t>
            </a:r>
          </a:p>
          <a:p>
            <a:pPr lvl="2"/>
            <a:r>
              <a:rPr lang="en-US" altLang="en-US" sz="2000"/>
              <a:t>And possibly 4 memory access to get to one physical memory location</a:t>
            </a:r>
          </a:p>
          <a:p>
            <a:pPr lvl="2"/>
            <a:r>
              <a:rPr lang="en-HK" altLang="en-US" sz="2000"/>
              <a:t>The 64-bit UltraSPARC would require seven levels of paging – a prohibitive number of memory accesses – to translate each logical address</a:t>
            </a:r>
            <a:endParaRPr lang="en-US" altLang="en-US" sz="2000"/>
          </a:p>
          <a:p>
            <a:pPr lvl="1"/>
            <a:endParaRPr lang="en-US" altLang="en-US"/>
          </a:p>
        </p:txBody>
      </p:sp>
      <p:sp>
        <p:nvSpPr>
          <p:cNvPr id="92164" name="Rectangle 4">
            <a:extLst>
              <a:ext uri="{FF2B5EF4-FFF2-40B4-BE49-F238E27FC236}">
                <a16:creationId xmlns:a16="http://schemas.microsoft.com/office/drawing/2014/main" id="{0A56AD20-3660-9F42-BBB5-BF910144BED8}"/>
              </a:ext>
            </a:extLst>
          </p:cNvPr>
          <p:cNvSpPr>
            <a:spLocks noChangeArrowheads="1"/>
          </p:cNvSpPr>
          <p:nvPr/>
        </p:nvSpPr>
        <p:spPr bwMode="auto">
          <a:xfrm>
            <a:off x="3365500" y="4151313"/>
            <a:ext cx="4657725" cy="584200"/>
          </a:xfrm>
          <a:prstGeom prst="rect">
            <a:avLst/>
          </a:prstGeom>
          <a:solidFill>
            <a:schemeClr val="bg1"/>
          </a:solidFill>
          <a:ln w="9525">
            <a:solidFill>
              <a:schemeClr val="tx1"/>
            </a:solidFill>
            <a:miter lim="800000"/>
            <a:headEnd/>
            <a:tailEnd/>
          </a:ln>
        </p:spPr>
        <p:txBody>
          <a:bodyPr wrap="none" lIns="130622" tIns="65311" rIns="130622" bIns="65311"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92165" name="Line 5">
            <a:extLst>
              <a:ext uri="{FF2B5EF4-FFF2-40B4-BE49-F238E27FC236}">
                <a16:creationId xmlns:a16="http://schemas.microsoft.com/office/drawing/2014/main" id="{87A29ACB-9F74-DD40-8086-4EF3289380D6}"/>
              </a:ext>
            </a:extLst>
          </p:cNvPr>
          <p:cNvSpPr>
            <a:spLocks noChangeShapeType="1"/>
          </p:cNvSpPr>
          <p:nvPr/>
        </p:nvSpPr>
        <p:spPr bwMode="auto">
          <a:xfrm>
            <a:off x="4622800" y="4138613"/>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92166" name="Line 6">
            <a:extLst>
              <a:ext uri="{FF2B5EF4-FFF2-40B4-BE49-F238E27FC236}">
                <a16:creationId xmlns:a16="http://schemas.microsoft.com/office/drawing/2014/main" id="{897C55D3-46E2-5D4A-94AD-653446198EFF}"/>
              </a:ext>
            </a:extLst>
          </p:cNvPr>
          <p:cNvSpPr>
            <a:spLocks noChangeShapeType="1"/>
          </p:cNvSpPr>
          <p:nvPr/>
        </p:nvSpPr>
        <p:spPr bwMode="auto">
          <a:xfrm>
            <a:off x="5816600" y="3719513"/>
            <a:ext cx="0" cy="101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30622" tIns="65311" rIns="130622" bIns="65311" anchor="ctr"/>
          <a:lstStyle/>
          <a:p>
            <a:endParaRPr lang="en-US"/>
          </a:p>
        </p:txBody>
      </p:sp>
      <p:sp>
        <p:nvSpPr>
          <p:cNvPr id="92167" name="Text Box 7">
            <a:extLst>
              <a:ext uri="{FF2B5EF4-FFF2-40B4-BE49-F238E27FC236}">
                <a16:creationId xmlns:a16="http://schemas.microsoft.com/office/drawing/2014/main" id="{789BDF6D-AF47-BD42-A43E-EDFCF4FCDD0B}"/>
              </a:ext>
            </a:extLst>
          </p:cNvPr>
          <p:cNvSpPr txBox="1">
            <a:spLocks noChangeArrowheads="1"/>
          </p:cNvSpPr>
          <p:nvPr/>
        </p:nvSpPr>
        <p:spPr bwMode="auto">
          <a:xfrm>
            <a:off x="3213100" y="3663950"/>
            <a:ext cx="13668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outer page</a:t>
            </a:r>
          </a:p>
        </p:txBody>
      </p:sp>
      <p:sp>
        <p:nvSpPr>
          <p:cNvPr id="92168" name="Text Box 8">
            <a:extLst>
              <a:ext uri="{FF2B5EF4-FFF2-40B4-BE49-F238E27FC236}">
                <a16:creationId xmlns:a16="http://schemas.microsoft.com/office/drawing/2014/main" id="{0C42A172-4AAC-814D-81FF-F6209F969E8F}"/>
              </a:ext>
            </a:extLst>
          </p:cNvPr>
          <p:cNvSpPr txBox="1">
            <a:spLocks noChangeArrowheads="1"/>
          </p:cNvSpPr>
          <p:nvPr/>
        </p:nvSpPr>
        <p:spPr bwMode="auto">
          <a:xfrm>
            <a:off x="6207125" y="3659188"/>
            <a:ext cx="14033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page offset</a:t>
            </a:r>
          </a:p>
        </p:txBody>
      </p:sp>
      <p:sp>
        <p:nvSpPr>
          <p:cNvPr id="92169" name="Text Box 9">
            <a:extLst>
              <a:ext uri="{FF2B5EF4-FFF2-40B4-BE49-F238E27FC236}">
                <a16:creationId xmlns:a16="http://schemas.microsoft.com/office/drawing/2014/main" id="{A8C88C2B-157E-9E4F-888B-16C160FEB5F8}"/>
              </a:ext>
            </a:extLst>
          </p:cNvPr>
          <p:cNvSpPr txBox="1">
            <a:spLocks noChangeArrowheads="1"/>
          </p:cNvSpPr>
          <p:nvPr/>
        </p:nvSpPr>
        <p:spPr bwMode="auto">
          <a:xfrm>
            <a:off x="3716338" y="4252913"/>
            <a:ext cx="4984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p</a:t>
            </a:r>
            <a:r>
              <a:rPr lang="en-US" altLang="en-US" baseline="-25000">
                <a:latin typeface="Helvetica" pitchFamily="2" charset="0"/>
              </a:rPr>
              <a:t>1</a:t>
            </a:r>
            <a:endParaRPr lang="en-US" altLang="en-US">
              <a:latin typeface="Helvetica" pitchFamily="2" charset="0"/>
            </a:endParaRPr>
          </a:p>
        </p:txBody>
      </p:sp>
      <p:sp>
        <p:nvSpPr>
          <p:cNvPr id="92170" name="Text Box 10">
            <a:extLst>
              <a:ext uri="{FF2B5EF4-FFF2-40B4-BE49-F238E27FC236}">
                <a16:creationId xmlns:a16="http://schemas.microsoft.com/office/drawing/2014/main" id="{9727DC0B-678E-BF4E-890B-4CDBDC7CE304}"/>
              </a:ext>
            </a:extLst>
          </p:cNvPr>
          <p:cNvSpPr txBox="1">
            <a:spLocks noChangeArrowheads="1"/>
          </p:cNvSpPr>
          <p:nvPr/>
        </p:nvSpPr>
        <p:spPr bwMode="auto">
          <a:xfrm>
            <a:off x="4918075" y="4243388"/>
            <a:ext cx="4984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p</a:t>
            </a:r>
            <a:r>
              <a:rPr lang="en-US" altLang="en-US" baseline="-25000">
                <a:latin typeface="Helvetica" pitchFamily="2" charset="0"/>
              </a:rPr>
              <a:t>2</a:t>
            </a:r>
            <a:endParaRPr lang="en-US" altLang="en-US">
              <a:latin typeface="Helvetica" pitchFamily="2" charset="0"/>
            </a:endParaRPr>
          </a:p>
        </p:txBody>
      </p:sp>
      <p:sp>
        <p:nvSpPr>
          <p:cNvPr id="92171" name="Text Box 11">
            <a:extLst>
              <a:ext uri="{FF2B5EF4-FFF2-40B4-BE49-F238E27FC236}">
                <a16:creationId xmlns:a16="http://schemas.microsoft.com/office/drawing/2014/main" id="{A582D4C7-0B1B-C342-9B94-8573B4BB4DE2}"/>
              </a:ext>
            </a:extLst>
          </p:cNvPr>
          <p:cNvSpPr txBox="1">
            <a:spLocks noChangeArrowheads="1"/>
          </p:cNvSpPr>
          <p:nvPr/>
        </p:nvSpPr>
        <p:spPr bwMode="auto">
          <a:xfrm>
            <a:off x="6389688" y="4294188"/>
            <a:ext cx="4286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i="1">
                <a:latin typeface="Helvetica" pitchFamily="2" charset="0"/>
              </a:rPr>
              <a:t>d</a:t>
            </a:r>
            <a:endParaRPr lang="en-US" altLang="en-US">
              <a:latin typeface="Helvetica" pitchFamily="2" charset="0"/>
            </a:endParaRPr>
          </a:p>
        </p:txBody>
      </p:sp>
      <p:sp>
        <p:nvSpPr>
          <p:cNvPr id="92172" name="Text Box 12">
            <a:extLst>
              <a:ext uri="{FF2B5EF4-FFF2-40B4-BE49-F238E27FC236}">
                <a16:creationId xmlns:a16="http://schemas.microsoft.com/office/drawing/2014/main" id="{0B7215E2-B38A-B64B-9996-B87F9985DE44}"/>
              </a:ext>
            </a:extLst>
          </p:cNvPr>
          <p:cNvSpPr txBox="1">
            <a:spLocks noChangeArrowheads="1"/>
          </p:cNvSpPr>
          <p:nvPr/>
        </p:nvSpPr>
        <p:spPr bwMode="auto">
          <a:xfrm>
            <a:off x="3665538" y="4751388"/>
            <a:ext cx="6572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42</a:t>
            </a:r>
          </a:p>
        </p:txBody>
      </p:sp>
      <p:sp>
        <p:nvSpPr>
          <p:cNvPr id="92173" name="Text Box 13">
            <a:extLst>
              <a:ext uri="{FF2B5EF4-FFF2-40B4-BE49-F238E27FC236}">
                <a16:creationId xmlns:a16="http://schemas.microsoft.com/office/drawing/2014/main" id="{F06FB80F-05A2-E045-8FFE-4B6BDB7B5053}"/>
              </a:ext>
            </a:extLst>
          </p:cNvPr>
          <p:cNvSpPr txBox="1">
            <a:spLocks noChangeArrowheads="1"/>
          </p:cNvSpPr>
          <p:nvPr/>
        </p:nvSpPr>
        <p:spPr bwMode="auto">
          <a:xfrm>
            <a:off x="4822825" y="4764088"/>
            <a:ext cx="6572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10</a:t>
            </a:r>
          </a:p>
        </p:txBody>
      </p:sp>
      <p:sp>
        <p:nvSpPr>
          <p:cNvPr id="92174" name="Text Box 14">
            <a:extLst>
              <a:ext uri="{FF2B5EF4-FFF2-40B4-BE49-F238E27FC236}">
                <a16:creationId xmlns:a16="http://schemas.microsoft.com/office/drawing/2014/main" id="{4DE03B8F-7B47-EE45-AA8F-9547302640E3}"/>
              </a:ext>
            </a:extLst>
          </p:cNvPr>
          <p:cNvSpPr txBox="1">
            <a:spLocks noChangeArrowheads="1"/>
          </p:cNvSpPr>
          <p:nvPr/>
        </p:nvSpPr>
        <p:spPr bwMode="auto">
          <a:xfrm>
            <a:off x="6423025" y="4764088"/>
            <a:ext cx="6572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12</a:t>
            </a:r>
          </a:p>
        </p:txBody>
      </p:sp>
      <p:sp>
        <p:nvSpPr>
          <p:cNvPr id="92175" name="Text Box 7">
            <a:extLst>
              <a:ext uri="{FF2B5EF4-FFF2-40B4-BE49-F238E27FC236}">
                <a16:creationId xmlns:a16="http://schemas.microsoft.com/office/drawing/2014/main" id="{BA49DEEF-C616-1347-9E79-9FB02D58B83A}"/>
              </a:ext>
            </a:extLst>
          </p:cNvPr>
          <p:cNvSpPr txBox="1">
            <a:spLocks noChangeArrowheads="1"/>
          </p:cNvSpPr>
          <p:nvPr/>
        </p:nvSpPr>
        <p:spPr bwMode="auto">
          <a:xfrm>
            <a:off x="4527550" y="3667125"/>
            <a:ext cx="13541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itchFamily="2" charset="0"/>
              </a:rPr>
              <a:t>inner page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E2A7D565-8053-9641-A6C2-0D8D0F5B536A}"/>
              </a:ext>
            </a:extLst>
          </p:cNvPr>
          <p:cNvSpPr>
            <a:spLocks noGrp="1" noChangeArrowheads="1"/>
          </p:cNvSpPr>
          <p:nvPr>
            <p:ph type="title"/>
          </p:nvPr>
        </p:nvSpPr>
        <p:spPr>
          <a:xfrm>
            <a:off x="1298575" y="369888"/>
            <a:ext cx="11731625" cy="768350"/>
          </a:xfrm>
        </p:spPr>
        <p:txBody>
          <a:bodyPr/>
          <a:lstStyle/>
          <a:p>
            <a:pPr eaLnBrk="1" hangingPunct="1"/>
            <a:r>
              <a:rPr lang="en-US" altLang="en-US"/>
              <a:t>Three-level Paging Scheme</a:t>
            </a:r>
          </a:p>
        </p:txBody>
      </p:sp>
      <p:pic>
        <p:nvPicPr>
          <p:cNvPr id="93187" name="Picture 6">
            <a:extLst>
              <a:ext uri="{FF2B5EF4-FFF2-40B4-BE49-F238E27FC236}">
                <a16:creationId xmlns:a16="http://schemas.microsoft.com/office/drawing/2014/main" id="{9CF4541C-B82E-5B40-9A54-5869F0753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2424113"/>
            <a:ext cx="93122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7">
            <a:extLst>
              <a:ext uri="{FF2B5EF4-FFF2-40B4-BE49-F238E27FC236}">
                <a16:creationId xmlns:a16="http://schemas.microsoft.com/office/drawing/2014/main" id="{4A41DDCE-73D1-294B-B7C5-A9B9F1BEF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238" y="5233988"/>
            <a:ext cx="9669462"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2343BBAF-8E2B-7C4E-90D3-3BA12E10BE1B}"/>
              </a:ext>
            </a:extLst>
          </p:cNvPr>
          <p:cNvSpPr>
            <a:spLocks noGrp="1" noChangeArrowheads="1"/>
          </p:cNvSpPr>
          <p:nvPr>
            <p:ph type="title"/>
          </p:nvPr>
        </p:nvSpPr>
        <p:spPr>
          <a:xfrm>
            <a:off x="1890713" y="222250"/>
            <a:ext cx="10453687" cy="768350"/>
          </a:xfrm>
        </p:spPr>
        <p:txBody>
          <a:bodyPr/>
          <a:lstStyle/>
          <a:p>
            <a:pPr eaLnBrk="1" hangingPunct="1"/>
            <a:r>
              <a:rPr lang="en-US" altLang="en-US"/>
              <a:t>Hashed Page Tables</a:t>
            </a:r>
          </a:p>
        </p:txBody>
      </p:sp>
      <p:sp>
        <p:nvSpPr>
          <p:cNvPr id="95235" name="Rectangle 3">
            <a:extLst>
              <a:ext uri="{FF2B5EF4-FFF2-40B4-BE49-F238E27FC236}">
                <a16:creationId xmlns:a16="http://schemas.microsoft.com/office/drawing/2014/main" id="{127D8224-761A-C446-9A47-6425360728AB}"/>
              </a:ext>
            </a:extLst>
          </p:cNvPr>
          <p:cNvSpPr>
            <a:spLocks noGrp="1" noChangeArrowheads="1"/>
          </p:cNvSpPr>
          <p:nvPr>
            <p:ph type="body" idx="1"/>
          </p:nvPr>
        </p:nvSpPr>
        <p:spPr>
          <a:xfrm>
            <a:off x="673100" y="1274763"/>
            <a:ext cx="11984038" cy="3095625"/>
          </a:xfrm>
        </p:spPr>
        <p:txBody>
          <a:bodyPr/>
          <a:lstStyle/>
          <a:p>
            <a:r>
              <a:rPr lang="en-US" altLang="en-US" sz="2000"/>
              <a:t>Common in address spaces &gt; 32 bits</a:t>
            </a:r>
          </a:p>
          <a:p>
            <a:r>
              <a:rPr lang="en-US" altLang="en-US" sz="2000"/>
              <a:t>The virtual page number is hashed into a page table</a:t>
            </a:r>
          </a:p>
          <a:p>
            <a:pPr lvl="1"/>
            <a:r>
              <a:rPr lang="en-US" altLang="en-US" sz="2000"/>
              <a:t>This page table contains a chain of elements hashing to the same location</a:t>
            </a:r>
          </a:p>
          <a:p>
            <a:r>
              <a:rPr lang="en-US" altLang="en-US" sz="2000"/>
              <a:t>Each element contains (1) the virtual page number (2) the value of the mapped page frame (3) a pointer to the next element</a:t>
            </a:r>
          </a:p>
          <a:p>
            <a:r>
              <a:rPr lang="en-US" altLang="en-US" sz="2000"/>
              <a:t>Virtual page numbers are compared in this chain searching for a match</a:t>
            </a:r>
          </a:p>
          <a:p>
            <a:pPr lvl="1"/>
            <a:r>
              <a:rPr lang="en-US" altLang="en-US" sz="2000"/>
              <a:t>If a match is found, the corresponding physical frame is extracted</a:t>
            </a:r>
          </a:p>
        </p:txBody>
      </p:sp>
      <p:pic>
        <p:nvPicPr>
          <p:cNvPr id="95236" name="Picture 6">
            <a:extLst>
              <a:ext uri="{FF2B5EF4-FFF2-40B4-BE49-F238E27FC236}">
                <a16:creationId xmlns:a16="http://schemas.microsoft.com/office/drawing/2014/main" id="{C0C190E4-DEDB-5843-8442-BF9BAE182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13" y="4370388"/>
            <a:ext cx="742315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a:extLst>
              <a:ext uri="{FF2B5EF4-FFF2-40B4-BE49-F238E27FC236}">
                <a16:creationId xmlns:a16="http://schemas.microsoft.com/office/drawing/2014/main" id="{3EF7A01A-61E8-E946-A077-39C51BDA74B6}"/>
              </a:ext>
            </a:extLst>
          </p:cNvPr>
          <p:cNvSpPr>
            <a:spLocks noGrp="1" noChangeArrowheads="1"/>
          </p:cNvSpPr>
          <p:nvPr>
            <p:ph type="title"/>
          </p:nvPr>
        </p:nvSpPr>
        <p:spPr>
          <a:xfrm>
            <a:off x="1590675" y="369888"/>
            <a:ext cx="10147300" cy="768350"/>
          </a:xfrm>
        </p:spPr>
        <p:txBody>
          <a:bodyPr/>
          <a:lstStyle/>
          <a:p>
            <a:pPr eaLnBrk="1" hangingPunct="1"/>
            <a:r>
              <a:rPr lang="en-US" altLang="en-US"/>
              <a:t>Background (Cont.)</a:t>
            </a:r>
          </a:p>
        </p:txBody>
      </p:sp>
      <p:sp>
        <p:nvSpPr>
          <p:cNvPr id="11267" name="Rectangle 1027">
            <a:extLst>
              <a:ext uri="{FF2B5EF4-FFF2-40B4-BE49-F238E27FC236}">
                <a16:creationId xmlns:a16="http://schemas.microsoft.com/office/drawing/2014/main" id="{174871A5-DAC8-124C-923F-EFD2507623C9}"/>
              </a:ext>
            </a:extLst>
          </p:cNvPr>
          <p:cNvSpPr>
            <a:spLocks noGrp="1" noChangeArrowheads="1"/>
          </p:cNvSpPr>
          <p:nvPr>
            <p:ph type="body" idx="1"/>
          </p:nvPr>
        </p:nvSpPr>
        <p:spPr>
          <a:xfrm>
            <a:off x="596787" y="1362868"/>
            <a:ext cx="12135075" cy="6418263"/>
          </a:xfrm>
        </p:spPr>
        <p:txBody>
          <a:bodyPr/>
          <a:lstStyle/>
          <a:p>
            <a:pPr>
              <a:buFont typeface="Monotype Sorts" pitchFamily="-84" charset="2"/>
              <a:buChar char="n"/>
              <a:defRPr/>
            </a:pPr>
            <a:r>
              <a:rPr lang="en-US" altLang="en-US" sz="2200" dirty="0">
                <a:latin typeface="+mn-ea"/>
                <a:ea typeface="+mn-ea"/>
              </a:rPr>
              <a:t>Main memory (including cache) and registers are the only storage CPU can access directly; in another word, CPU cannot access secondary storage such as disk directly, but through I/O controllers</a:t>
            </a:r>
          </a:p>
          <a:p>
            <a:pPr>
              <a:buFont typeface="Monotype Sorts" pitchFamily="-84" charset="2"/>
              <a:buChar char="n"/>
              <a:defRPr/>
            </a:pPr>
            <a:r>
              <a:rPr lang="en-US" altLang="en-US" sz="2200" dirty="0">
                <a:latin typeface="+mn-ea"/>
                <a:ea typeface="+mn-ea"/>
              </a:rPr>
              <a:t>Memory management unit </a:t>
            </a:r>
            <a:r>
              <a:rPr lang="en-HK" altLang="en-US" sz="2200" dirty="0">
                <a:latin typeface="+mn-ea"/>
                <a:ea typeface="+mn-ea"/>
              </a:rPr>
              <a:t>or</a:t>
            </a:r>
            <a:r>
              <a:rPr lang="zh-CN" altLang="en-US" sz="2200" dirty="0">
                <a:latin typeface="+mn-ea"/>
                <a:ea typeface="+mn-ea"/>
              </a:rPr>
              <a:t> </a:t>
            </a:r>
            <a:r>
              <a:rPr lang="en-HK" altLang="zh-CN" sz="2200" dirty="0">
                <a:latin typeface="+mn-ea"/>
                <a:ea typeface="+mn-ea"/>
              </a:rPr>
              <a:t>MMU</a:t>
            </a:r>
            <a:r>
              <a:rPr lang="zh-CN" altLang="en-US" sz="2200" dirty="0">
                <a:latin typeface="+mn-ea"/>
                <a:ea typeface="+mn-ea"/>
              </a:rPr>
              <a:t> </a:t>
            </a:r>
            <a:r>
              <a:rPr lang="en-US" altLang="en-US" sz="2200" dirty="0">
                <a:latin typeface="+mn-ea"/>
                <a:ea typeface="+mn-ea"/>
              </a:rPr>
              <a:t>only sees a stream of addresses + read requests, or address + data and write requests</a:t>
            </a:r>
          </a:p>
          <a:p>
            <a:pPr lvl="1">
              <a:buFont typeface="Monotype Sorts" pitchFamily="-84" charset="2"/>
              <a:buChar char="l"/>
              <a:defRPr/>
            </a:pPr>
            <a:r>
              <a:rPr lang="en-US" altLang="en-US" sz="2000" dirty="0">
                <a:latin typeface="+mn-ea"/>
                <a:ea typeface="+mn-ea"/>
              </a:rPr>
              <a:t>Registers can be accessed in one CPU clock (cycle)</a:t>
            </a:r>
          </a:p>
          <a:p>
            <a:pPr lvl="1">
              <a:buFont typeface="Monotype Sorts" pitchFamily="-84" charset="2"/>
              <a:buChar char="l"/>
              <a:defRPr/>
            </a:pPr>
            <a:r>
              <a:rPr lang="en-US" altLang="en-US" sz="2000" dirty="0">
                <a:latin typeface="+mn-ea"/>
                <a:ea typeface="+mn-ea"/>
              </a:rPr>
              <a:t>Accessing main memory (through memory bus) may take many CPU clocks, causing a </a:t>
            </a:r>
            <a:r>
              <a:rPr lang="en-US" altLang="en-US" sz="2000" b="1" dirty="0">
                <a:solidFill>
                  <a:srgbClr val="FF0000"/>
                </a:solidFill>
                <a:latin typeface="+mn-ea"/>
                <a:ea typeface="+mn-ea"/>
              </a:rPr>
              <a:t>memory stall</a:t>
            </a:r>
            <a:r>
              <a:rPr lang="en-US" altLang="en-US" sz="2000" dirty="0">
                <a:latin typeface="+mn-ea"/>
                <a:ea typeface="+mn-ea"/>
              </a:rPr>
              <a:t>,</a:t>
            </a:r>
            <a:r>
              <a:rPr lang="en-US" altLang="en-US" sz="2000" b="1" dirty="0">
                <a:solidFill>
                  <a:srgbClr val="3366FF"/>
                </a:solidFill>
                <a:latin typeface="+mn-ea"/>
                <a:ea typeface="+mn-ea"/>
              </a:rPr>
              <a:t> </a:t>
            </a:r>
            <a:r>
              <a:rPr lang="en-US" altLang="en-US" sz="2000" dirty="0">
                <a:latin typeface="+mn-ea"/>
                <a:ea typeface="+mn-ea"/>
              </a:rPr>
              <a:t>when it does not </a:t>
            </a:r>
            <a:r>
              <a:rPr lang="en-HK" altLang="en-US" sz="2000" dirty="0">
                <a:latin typeface="+mn-ea"/>
                <a:ea typeface="+mn-ea"/>
              </a:rPr>
              <a:t>yet </a:t>
            </a:r>
            <a:r>
              <a:rPr lang="en-US" altLang="en-US" sz="2000" dirty="0">
                <a:latin typeface="+mn-ea"/>
                <a:ea typeface="+mn-ea"/>
              </a:rPr>
              <a:t>have the data required to complete the instruction it is executing</a:t>
            </a:r>
          </a:p>
          <a:p>
            <a:pPr lvl="1">
              <a:buFont typeface="Monotype Sorts" pitchFamily="-84" charset="2"/>
              <a:buChar char="l"/>
              <a:defRPr/>
            </a:pPr>
            <a:r>
              <a:rPr lang="en-US" altLang="en-US" sz="2000" b="1" dirty="0">
                <a:solidFill>
                  <a:srgbClr val="3366FF"/>
                </a:solidFill>
                <a:latin typeface="+mn-ea"/>
                <a:ea typeface="+mn-ea"/>
              </a:rPr>
              <a:t>Cache</a:t>
            </a:r>
            <a:r>
              <a:rPr lang="en-US" altLang="en-US" sz="2000" dirty="0">
                <a:solidFill>
                  <a:srgbClr val="3366FF"/>
                </a:solidFill>
                <a:latin typeface="+mn-ea"/>
                <a:ea typeface="+mn-ea"/>
              </a:rPr>
              <a:t> </a:t>
            </a:r>
            <a:r>
              <a:rPr lang="en-US" altLang="en-US" sz="2000" dirty="0">
                <a:latin typeface="+mn-ea"/>
                <a:ea typeface="+mn-ea"/>
              </a:rPr>
              <a:t>sits between main memory and CPU registers, residing on the CPU chip for fast access</a:t>
            </a:r>
          </a:p>
          <a:p>
            <a:pPr>
              <a:buFont typeface="Monotype Sorts" pitchFamily="-84" charset="2"/>
              <a:buChar char="n"/>
              <a:defRPr/>
            </a:pPr>
            <a:r>
              <a:rPr lang="en-US" altLang="en-US" sz="2200" dirty="0">
                <a:latin typeface="+mn-ea"/>
                <a:ea typeface="+mn-ea"/>
              </a:rPr>
              <a:t>Protection of memory required to ensure correct operation</a:t>
            </a:r>
          </a:p>
          <a:p>
            <a:pPr lvl="1">
              <a:buFont typeface="Monotype Sorts" pitchFamily="-84" charset="2"/>
              <a:buChar char="l"/>
              <a:defRPr/>
            </a:pPr>
            <a:r>
              <a:rPr lang="en-HK" altLang="en-US" sz="2000" dirty="0">
                <a:latin typeface="+mn-ea"/>
                <a:ea typeface="+mn-ea"/>
              </a:rPr>
              <a:t>We must protect the operating system from access by user processes, as well as protect user processes from one another. </a:t>
            </a:r>
          </a:p>
          <a:p>
            <a:pPr lvl="1">
              <a:buFont typeface="Monotype Sorts" pitchFamily="-84" charset="2"/>
              <a:buChar char="l"/>
              <a:defRPr/>
            </a:pPr>
            <a:r>
              <a:rPr lang="en-HK" altLang="en-US" sz="2000" dirty="0">
                <a:latin typeface="+mn-ea"/>
                <a:ea typeface="+mn-ea"/>
              </a:rPr>
              <a:t>This protection must be provided by the hardware for performance</a:t>
            </a:r>
            <a:endParaRPr lang="en-US" altLang="en-US" sz="2000" dirty="0">
              <a:latin typeface="+mn-ea"/>
              <a:ea typeface="+mn-ea"/>
            </a:endParaRPr>
          </a:p>
          <a:p>
            <a:pPr>
              <a:buFont typeface="Monotype Sorts" pitchFamily="-84" charset="2"/>
              <a:buNone/>
              <a:defRPr/>
            </a:pPr>
            <a:endParaRPr lang="en-US"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3895BA2-AD9A-6443-8074-482730F44C0C}"/>
              </a:ext>
            </a:extLst>
          </p:cNvPr>
          <p:cNvSpPr>
            <a:spLocks noGrp="1" noChangeArrowheads="1"/>
          </p:cNvSpPr>
          <p:nvPr>
            <p:ph type="title"/>
          </p:nvPr>
        </p:nvSpPr>
        <p:spPr>
          <a:xfrm>
            <a:off x="1662113" y="369888"/>
            <a:ext cx="11509375" cy="768350"/>
          </a:xfrm>
        </p:spPr>
        <p:txBody>
          <a:bodyPr/>
          <a:lstStyle/>
          <a:p>
            <a:pPr eaLnBrk="1" hangingPunct="1"/>
            <a:r>
              <a:rPr lang="en-US" altLang="en-US" sz="4000"/>
              <a:t>Example: The Intel 32 and 64-bit Architectures</a:t>
            </a:r>
          </a:p>
        </p:txBody>
      </p:sp>
      <p:sp>
        <p:nvSpPr>
          <p:cNvPr id="97283" name="Rectangle 3">
            <a:extLst>
              <a:ext uri="{FF2B5EF4-FFF2-40B4-BE49-F238E27FC236}">
                <a16:creationId xmlns:a16="http://schemas.microsoft.com/office/drawing/2014/main" id="{F38B7588-9004-9C4F-88D2-36FC5C13C946}"/>
              </a:ext>
            </a:extLst>
          </p:cNvPr>
          <p:cNvSpPr>
            <a:spLocks noGrp="1" noChangeArrowheads="1"/>
          </p:cNvSpPr>
          <p:nvPr>
            <p:ph type="body" idx="1"/>
          </p:nvPr>
        </p:nvSpPr>
        <p:spPr>
          <a:xfrm>
            <a:off x="708025" y="1465263"/>
            <a:ext cx="12047538" cy="6040437"/>
          </a:xfrm>
        </p:spPr>
        <p:txBody>
          <a:bodyPr/>
          <a:lstStyle/>
          <a:p>
            <a:r>
              <a:rPr lang="en-US" altLang="en-US" sz="2200"/>
              <a:t>Dominant industry chips </a:t>
            </a:r>
          </a:p>
          <a:p>
            <a:pPr lvl="1"/>
            <a:r>
              <a:rPr lang="en-US" altLang="en-US" sz="2000"/>
              <a:t>16-bit Intel 8086 (late 1970s) and 8088 was used in original IBM PC </a:t>
            </a:r>
          </a:p>
          <a:p>
            <a:endParaRPr lang="en-US" altLang="en-US"/>
          </a:p>
          <a:p>
            <a:r>
              <a:rPr lang="en-US" altLang="en-US" sz="2200"/>
              <a:t>Pentium CPUs are 32-bit and called IA-32 architecture</a:t>
            </a:r>
          </a:p>
          <a:p>
            <a:pPr lvl="1"/>
            <a:r>
              <a:rPr lang="en-HK" altLang="en-US" sz="2000"/>
              <a:t>It supports both segmentation and paging - The CPU generates logical addresses, which are given to the segmentation unit. The segmentation unit produces a linear address for each logical address. The linear address is then given to the paging unit, which in turn generates the physical address in main memory.</a:t>
            </a:r>
            <a:endParaRPr lang="en-US" altLang="en-US" sz="2000"/>
          </a:p>
          <a:p>
            <a:endParaRPr lang="en-US" altLang="en-US" sz="2000"/>
          </a:p>
          <a:p>
            <a:r>
              <a:rPr lang="en-US" altLang="en-US" sz="2200"/>
              <a:t>Current Intel CPUs are 64-bit and called IA-64 architecture</a:t>
            </a:r>
          </a:p>
          <a:p>
            <a:pPr lvl="1"/>
            <a:r>
              <a:rPr lang="en-HK" altLang="en-US" sz="2000"/>
              <a:t>Currently most popular PC operating systems run on Intel chips, including Windows, MacOS, and Linux (Linux runs on several architectures as well)</a:t>
            </a:r>
          </a:p>
          <a:p>
            <a:pPr lvl="1"/>
            <a:r>
              <a:rPr lang="en-HK" altLang="en-US" sz="2000"/>
              <a:t>Intel’s dominance has not spread to mobile systems, where they mainly use ARM architecture</a:t>
            </a:r>
            <a:endParaRPr lang="en-US" altLang="en-US" sz="2000"/>
          </a:p>
          <a:p>
            <a:endParaRPr lang="en-US" altLang="en-US" sz="2000"/>
          </a:p>
          <a:p>
            <a:r>
              <a:rPr lang="en-US" altLang="en-US" sz="2200"/>
              <a:t>Many variations in the chips, cover the main ideas here</a:t>
            </a:r>
          </a:p>
          <a:p>
            <a:endParaRPr lang="en-US"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6A2479D-C5B6-1943-AD3B-A5D9E117D587}"/>
              </a:ext>
            </a:extLst>
          </p:cNvPr>
          <p:cNvSpPr>
            <a:spLocks noGrp="1" noChangeArrowheads="1"/>
          </p:cNvSpPr>
          <p:nvPr>
            <p:ph type="title"/>
          </p:nvPr>
        </p:nvSpPr>
        <p:spPr>
          <a:xfrm>
            <a:off x="2662238" y="222250"/>
            <a:ext cx="10144125" cy="768350"/>
          </a:xfrm>
        </p:spPr>
        <p:txBody>
          <a:bodyPr/>
          <a:lstStyle/>
          <a:p>
            <a:pPr eaLnBrk="1" hangingPunct="1">
              <a:defRPr/>
            </a:pPr>
            <a:r>
              <a:rPr lang="en-US" altLang="en-US" sz="3733">
                <a:ea typeface="ＭＳ Ｐゴシック" panose="020B0600070205080204" pitchFamily="34" charset="-128"/>
              </a:rPr>
              <a:t>Example: The Intel IA-32 Architecture</a:t>
            </a:r>
          </a:p>
        </p:txBody>
      </p:sp>
      <p:sp>
        <p:nvSpPr>
          <p:cNvPr id="99331" name="Rectangle 3">
            <a:extLst>
              <a:ext uri="{FF2B5EF4-FFF2-40B4-BE49-F238E27FC236}">
                <a16:creationId xmlns:a16="http://schemas.microsoft.com/office/drawing/2014/main" id="{1D44D09A-0E03-1E4E-97C1-BA1CC88BEFAD}"/>
              </a:ext>
            </a:extLst>
          </p:cNvPr>
          <p:cNvSpPr>
            <a:spLocks noGrp="1" noChangeArrowheads="1"/>
          </p:cNvSpPr>
          <p:nvPr>
            <p:ph type="body" idx="1"/>
          </p:nvPr>
        </p:nvSpPr>
        <p:spPr>
          <a:xfrm>
            <a:off x="590550" y="1331913"/>
            <a:ext cx="11682413" cy="2613025"/>
          </a:xfrm>
        </p:spPr>
        <p:txBody>
          <a:bodyPr/>
          <a:lstStyle/>
          <a:p>
            <a:r>
              <a:rPr lang="en-US" altLang="en-US" sz="2200"/>
              <a:t>Supports both segmentation and segmentation with paging</a:t>
            </a:r>
          </a:p>
          <a:p>
            <a:pPr lvl="1"/>
            <a:r>
              <a:rPr lang="en-US" altLang="en-US" sz="2000"/>
              <a:t>Each segment can be 4GB (32bits), up to 16K segments per process (14 bits), divided into two partitions</a:t>
            </a:r>
          </a:p>
          <a:p>
            <a:pPr lvl="2"/>
            <a:r>
              <a:rPr lang="en-US" altLang="en-US" sz="2000"/>
              <a:t>First partition of up to 8 K segments are private to process (kept in </a:t>
            </a:r>
            <a:r>
              <a:rPr lang="en-US" altLang="en-US" sz="2000">
                <a:solidFill>
                  <a:srgbClr val="3366FF"/>
                </a:solidFill>
              </a:rPr>
              <a:t>local descriptor table </a:t>
            </a:r>
            <a:r>
              <a:rPr lang="en-US" altLang="en-US" sz="2000"/>
              <a:t>(</a:t>
            </a:r>
            <a:r>
              <a:rPr lang="en-US" altLang="en-US" sz="2000">
                <a:solidFill>
                  <a:srgbClr val="3366FF"/>
                </a:solidFill>
              </a:rPr>
              <a:t>LDT</a:t>
            </a:r>
            <a:r>
              <a:rPr lang="en-US" altLang="en-US" sz="2000"/>
              <a:t>))</a:t>
            </a:r>
          </a:p>
          <a:p>
            <a:pPr lvl="2"/>
            <a:r>
              <a:rPr lang="en-US" altLang="en-US" sz="2000"/>
              <a:t>Second partition of up to 8K segments shared among all processes (kept in </a:t>
            </a:r>
            <a:r>
              <a:rPr lang="en-US" altLang="en-US" sz="2000">
                <a:solidFill>
                  <a:srgbClr val="3366FF"/>
                </a:solidFill>
              </a:rPr>
              <a:t>global descriptor table </a:t>
            </a:r>
            <a:r>
              <a:rPr lang="en-US" altLang="en-US" sz="2000"/>
              <a:t>(</a:t>
            </a:r>
            <a:r>
              <a:rPr lang="en-US" altLang="en-US" sz="2000">
                <a:solidFill>
                  <a:srgbClr val="3366FF"/>
                </a:solidFill>
              </a:rPr>
              <a:t>GDT</a:t>
            </a:r>
            <a:r>
              <a:rPr lang="en-US" altLang="en-US" sz="2000"/>
              <a:t>))</a:t>
            </a:r>
          </a:p>
          <a:p>
            <a:endParaRPr lang="en-US" altLang="en-US"/>
          </a:p>
        </p:txBody>
      </p:sp>
      <p:sp>
        <p:nvSpPr>
          <p:cNvPr id="99332" name="Rectangle 3">
            <a:extLst>
              <a:ext uri="{FF2B5EF4-FFF2-40B4-BE49-F238E27FC236}">
                <a16:creationId xmlns:a16="http://schemas.microsoft.com/office/drawing/2014/main" id="{58A60125-4FF4-8B4B-828C-9D72339AF031}"/>
              </a:ext>
            </a:extLst>
          </p:cNvPr>
          <p:cNvSpPr txBox="1">
            <a:spLocks noChangeArrowheads="1"/>
          </p:cNvSpPr>
          <p:nvPr/>
        </p:nvSpPr>
        <p:spPr bwMode="auto">
          <a:xfrm>
            <a:off x="771525" y="4251325"/>
            <a:ext cx="119126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marL="488950" indent="-488950">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defRPr>
            </a:lvl1pPr>
            <a:lvl2pPr marL="1060450" indent="-407988">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defRPr>
            </a:lvl2pPr>
            <a:lvl3pPr marL="1550988" indent="-325438">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defRPr>
            </a:lvl3pPr>
            <a:lvl4pPr marL="2039938" indent="-325438">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530475" indent="-325438">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987675" indent="-325438"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3444875" indent="-325438"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902075" indent="-325438"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4359275" indent="-325438"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r>
              <a:rPr lang="en-US" altLang="en-US" sz="2200"/>
              <a:t>CPU generates logical address</a:t>
            </a:r>
          </a:p>
          <a:p>
            <a:pPr lvl="1"/>
            <a:r>
              <a:rPr lang="en-US" altLang="en-US" sz="2000"/>
              <a:t>Selector given to segmentation unit - which produces linear addresses – s for segment number, g indicates whether the segment is in LDT or GDT, p deals with protection</a:t>
            </a:r>
          </a:p>
          <a:p>
            <a:pPr lvl="2">
              <a:buFont typeface="Webdings" pitchFamily="2" charset="2"/>
              <a:buNone/>
            </a:pPr>
            <a:endParaRPr lang="en-US" altLang="en-US"/>
          </a:p>
          <a:p>
            <a:pPr lvl="2">
              <a:buFont typeface="Webdings" pitchFamily="2" charset="2"/>
              <a:buNone/>
            </a:pPr>
            <a:endParaRPr lang="en-US" altLang="en-US"/>
          </a:p>
          <a:p>
            <a:pPr lvl="2">
              <a:buFont typeface="Webdings" pitchFamily="2" charset="2"/>
              <a:buNone/>
            </a:pPr>
            <a:endParaRPr lang="en-US" altLang="en-US"/>
          </a:p>
          <a:p>
            <a:pPr lvl="1"/>
            <a:r>
              <a:rPr lang="en-US" altLang="en-US" sz="2000"/>
              <a:t>Linear address given to paging unit</a:t>
            </a:r>
          </a:p>
          <a:p>
            <a:pPr lvl="2"/>
            <a:r>
              <a:rPr lang="en-US" altLang="en-US" sz="2000"/>
              <a:t>Which generates physical address in main memory</a:t>
            </a:r>
          </a:p>
          <a:p>
            <a:pPr lvl="2"/>
            <a:r>
              <a:rPr lang="en-US" altLang="en-US" sz="2000"/>
              <a:t>Paging units form equivalent of MMU</a:t>
            </a:r>
          </a:p>
          <a:p>
            <a:pPr lvl="2"/>
            <a:r>
              <a:rPr lang="en-US" altLang="en-US" sz="2000"/>
              <a:t>Pages sizes can be 4 KB or 4 MB</a:t>
            </a:r>
          </a:p>
          <a:p>
            <a:endParaRPr lang="en-US" altLang="en-US"/>
          </a:p>
        </p:txBody>
      </p:sp>
      <p:pic>
        <p:nvPicPr>
          <p:cNvPr id="99333" name="Picture 1">
            <a:extLst>
              <a:ext uri="{FF2B5EF4-FFF2-40B4-BE49-F238E27FC236}">
                <a16:creationId xmlns:a16="http://schemas.microsoft.com/office/drawing/2014/main" id="{BAB0DF0C-903B-5547-970E-E468A7704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5549900"/>
            <a:ext cx="3249612"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CDB1A10-5E09-104C-8576-6BD0B648A1FD}"/>
              </a:ext>
            </a:extLst>
          </p:cNvPr>
          <p:cNvSpPr>
            <a:spLocks noGrp="1" noChangeArrowheads="1"/>
          </p:cNvSpPr>
          <p:nvPr>
            <p:ph type="title"/>
          </p:nvPr>
        </p:nvSpPr>
        <p:spPr>
          <a:xfrm>
            <a:off x="1793875" y="369888"/>
            <a:ext cx="11236325" cy="768350"/>
          </a:xfrm>
        </p:spPr>
        <p:txBody>
          <a:bodyPr/>
          <a:lstStyle/>
          <a:p>
            <a:pPr eaLnBrk="1" hangingPunct="1"/>
            <a:r>
              <a:rPr lang="en-US" altLang="en-US"/>
              <a:t>Intel IA-32 Segmentation</a:t>
            </a:r>
          </a:p>
        </p:txBody>
      </p:sp>
      <p:sp>
        <p:nvSpPr>
          <p:cNvPr id="4" name="Rectangle 3">
            <a:extLst>
              <a:ext uri="{FF2B5EF4-FFF2-40B4-BE49-F238E27FC236}">
                <a16:creationId xmlns:a16="http://schemas.microsoft.com/office/drawing/2014/main" id="{23F47D0C-A711-094A-A7D5-5FCAD4E74195}"/>
              </a:ext>
            </a:extLst>
          </p:cNvPr>
          <p:cNvSpPr txBox="1">
            <a:spLocks noChangeArrowheads="1"/>
          </p:cNvSpPr>
          <p:nvPr/>
        </p:nvSpPr>
        <p:spPr>
          <a:xfrm>
            <a:off x="619125" y="1516063"/>
            <a:ext cx="11998325" cy="1724025"/>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HK" altLang="en-US" sz="2200" kern="0" dirty="0"/>
              <a:t>Each entry in the LDT and GDT consists of an 8-byte segment descriptor with detailed information about a particular segment, including the base location and limit</a:t>
            </a:r>
          </a:p>
          <a:p>
            <a:pPr>
              <a:defRPr/>
            </a:pPr>
            <a:r>
              <a:rPr lang="en-HK" altLang="en-US" sz="2200" kern="0" dirty="0"/>
              <a:t>The segment register points to the appropriate entry in the LDT or GDT. The base and limit information about the segment is used to generate a linear address.</a:t>
            </a:r>
          </a:p>
          <a:p>
            <a:pPr>
              <a:defRPr/>
            </a:pPr>
            <a:endParaRPr lang="en-US" altLang="en-US" kern="0" dirty="0"/>
          </a:p>
        </p:txBody>
      </p:sp>
      <p:pic>
        <p:nvPicPr>
          <p:cNvPr id="101380" name="Picture 5">
            <a:extLst>
              <a:ext uri="{FF2B5EF4-FFF2-40B4-BE49-F238E27FC236}">
                <a16:creationId xmlns:a16="http://schemas.microsoft.com/office/drawing/2014/main" id="{7E4466E0-D32A-1140-AF8B-EEACFB7CE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4262438"/>
            <a:ext cx="10933113"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7F22D250-2208-434C-96A1-DA442D85DEDD}"/>
              </a:ext>
            </a:extLst>
          </p:cNvPr>
          <p:cNvSpPr>
            <a:spLocks noGrp="1" noChangeArrowheads="1"/>
          </p:cNvSpPr>
          <p:nvPr>
            <p:ph type="title"/>
          </p:nvPr>
        </p:nvSpPr>
        <p:spPr>
          <a:xfrm>
            <a:off x="1793875" y="369888"/>
            <a:ext cx="11236325" cy="768350"/>
          </a:xfrm>
        </p:spPr>
        <p:txBody>
          <a:bodyPr/>
          <a:lstStyle/>
          <a:p>
            <a:pPr eaLnBrk="1" hangingPunct="1"/>
            <a:r>
              <a:rPr lang="en-US" altLang="en-US"/>
              <a:t>Intel IA-32 Segmentation</a:t>
            </a:r>
          </a:p>
        </p:txBody>
      </p:sp>
      <p:pic>
        <p:nvPicPr>
          <p:cNvPr id="103427" name="Picture 4" descr="8">
            <a:extLst>
              <a:ext uri="{FF2B5EF4-FFF2-40B4-BE49-F238E27FC236}">
                <a16:creationId xmlns:a16="http://schemas.microsoft.com/office/drawing/2014/main" id="{E37CBAE6-B196-2648-B040-8B436897B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38" y="3668713"/>
            <a:ext cx="7202487"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667EDF1-C9D2-C948-A504-8EE77E0529EC}"/>
              </a:ext>
            </a:extLst>
          </p:cNvPr>
          <p:cNvSpPr txBox="1">
            <a:spLocks noChangeArrowheads="1"/>
          </p:cNvSpPr>
          <p:nvPr/>
        </p:nvSpPr>
        <p:spPr>
          <a:xfrm>
            <a:off x="590550" y="1331913"/>
            <a:ext cx="11682413" cy="1722437"/>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endParaRPr lang="en-US" altLang="en-US" kern="0" dirty="0"/>
          </a:p>
        </p:txBody>
      </p:sp>
      <p:sp>
        <p:nvSpPr>
          <p:cNvPr id="6" name="Rectangle 3">
            <a:extLst>
              <a:ext uri="{FF2B5EF4-FFF2-40B4-BE49-F238E27FC236}">
                <a16:creationId xmlns:a16="http://schemas.microsoft.com/office/drawing/2014/main" id="{CDDE1160-5A8A-9D4C-AA3A-CF034D0E0206}"/>
              </a:ext>
            </a:extLst>
          </p:cNvPr>
          <p:cNvSpPr txBox="1">
            <a:spLocks noChangeArrowheads="1"/>
          </p:cNvSpPr>
          <p:nvPr/>
        </p:nvSpPr>
        <p:spPr>
          <a:xfrm>
            <a:off x="590550" y="1331913"/>
            <a:ext cx="12161838" cy="1916112"/>
          </a:xfrm>
          <a:prstGeom prst="rect">
            <a:avLst/>
          </a:prstGeom>
        </p:spPr>
        <p:txBody>
          <a:bodyPr/>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Monotype Sorts" pitchFamily="-84" charset="2"/>
              <a:buNone/>
              <a:defRPr/>
            </a:pPr>
            <a:r>
              <a:rPr lang="en-HK" altLang="en-US" sz="2200" kern="0" dirty="0"/>
              <a:t>The linear address on the IA-32 is 32 bits long and is formed as follows</a:t>
            </a:r>
          </a:p>
          <a:p>
            <a:pPr>
              <a:defRPr/>
            </a:pPr>
            <a:r>
              <a:rPr lang="en-HK" altLang="en-US" sz="2200" kern="0" dirty="0"/>
              <a:t>The limit is used to check for address validity. If the address is not valid, a memory fault is generated, trap to the operating system. If it is valid, the value of the offset is added to the value of the base, resulting in a 32-bit linear address.</a:t>
            </a:r>
            <a:endParaRPr lang="en-US" altLang="en-US" sz="2200" kern="0" dirty="0"/>
          </a:p>
        </p:txBody>
      </p:sp>
      <p:pic>
        <p:nvPicPr>
          <p:cNvPr id="103430" name="Picture 4">
            <a:extLst>
              <a:ext uri="{FF2B5EF4-FFF2-40B4-BE49-F238E27FC236}">
                <a16:creationId xmlns:a16="http://schemas.microsoft.com/office/drawing/2014/main" id="{AB64809D-DD19-0646-A90F-83CC1EE4A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38" t="35571" r="661" b="35571"/>
          <a:stretch>
            <a:fillRect/>
          </a:stretch>
        </p:blipFill>
        <p:spPr bwMode="auto">
          <a:xfrm>
            <a:off x="7116763" y="6443663"/>
            <a:ext cx="5875337"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BC8FA59E-1130-0645-B75E-D1BAB76FAD58}"/>
              </a:ext>
            </a:extLst>
          </p:cNvPr>
          <p:cNvSpPr>
            <a:spLocks noGrp="1" noChangeArrowheads="1"/>
          </p:cNvSpPr>
          <p:nvPr>
            <p:ph type="title"/>
          </p:nvPr>
        </p:nvSpPr>
        <p:spPr>
          <a:xfrm>
            <a:off x="1227138" y="369888"/>
            <a:ext cx="11803062" cy="768350"/>
          </a:xfrm>
        </p:spPr>
        <p:txBody>
          <a:bodyPr/>
          <a:lstStyle/>
          <a:p>
            <a:pPr eaLnBrk="1" hangingPunct="1"/>
            <a:r>
              <a:rPr lang="en-US" altLang="en-US"/>
              <a:t>Intel IA-32 Paging Architecture</a:t>
            </a:r>
          </a:p>
        </p:txBody>
      </p:sp>
      <p:pic>
        <p:nvPicPr>
          <p:cNvPr id="105475" name="Picture 4">
            <a:extLst>
              <a:ext uri="{FF2B5EF4-FFF2-40B4-BE49-F238E27FC236}">
                <a16:creationId xmlns:a16="http://schemas.microsoft.com/office/drawing/2014/main" id="{A1AA5C4C-9F42-DA41-9F2C-480D1CB5A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625600"/>
            <a:ext cx="7678738" cy="665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547B5BFA-3B9D-2941-85D0-B4E446D45291}"/>
              </a:ext>
            </a:extLst>
          </p:cNvPr>
          <p:cNvSpPr>
            <a:spLocks noGrp="1" noChangeArrowheads="1"/>
          </p:cNvSpPr>
          <p:nvPr>
            <p:ph type="title"/>
          </p:nvPr>
        </p:nvSpPr>
        <p:spPr>
          <a:xfrm>
            <a:off x="1227138" y="369888"/>
            <a:ext cx="11803062" cy="768350"/>
          </a:xfrm>
        </p:spPr>
        <p:txBody>
          <a:bodyPr/>
          <a:lstStyle/>
          <a:p>
            <a:pPr eaLnBrk="1" hangingPunct="1"/>
            <a:r>
              <a:rPr lang="en-US" altLang="en-US"/>
              <a:t>Intel x86-64</a:t>
            </a:r>
          </a:p>
        </p:txBody>
      </p:sp>
      <p:sp>
        <p:nvSpPr>
          <p:cNvPr id="107523" name="Rectangle 3">
            <a:extLst>
              <a:ext uri="{FF2B5EF4-FFF2-40B4-BE49-F238E27FC236}">
                <a16:creationId xmlns:a16="http://schemas.microsoft.com/office/drawing/2014/main" id="{90F6E471-B60A-4049-BA50-DCB7368A38F7}"/>
              </a:ext>
            </a:extLst>
          </p:cNvPr>
          <p:cNvSpPr txBox="1">
            <a:spLocks noChangeArrowheads="1"/>
          </p:cNvSpPr>
          <p:nvPr/>
        </p:nvSpPr>
        <p:spPr bwMode="auto">
          <a:xfrm>
            <a:off x="763588" y="1476375"/>
            <a:ext cx="12123737"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8950" indent="-488950">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defRPr>
            </a:lvl1pPr>
            <a:lvl2pPr marL="1060450" indent="-407988">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r>
              <a:rPr lang="en-US" altLang="en-US" sz="2200"/>
              <a:t>Current generation Intel x86-64 architecture</a:t>
            </a:r>
          </a:p>
          <a:p>
            <a:r>
              <a:rPr lang="en-US" altLang="en-US" sz="2200"/>
              <a:t>64 bits is ginormous (&gt; 16 exabytes)</a:t>
            </a:r>
          </a:p>
          <a:p>
            <a:r>
              <a:rPr lang="en-US" altLang="en-US" sz="2200"/>
              <a:t>In practice only implement 48 bit addressing</a:t>
            </a:r>
          </a:p>
          <a:p>
            <a:pPr lvl="1"/>
            <a:r>
              <a:rPr lang="en-US" altLang="en-US" sz="2000"/>
              <a:t>Page sizes of 4 KB, 2 MB, 1 GB</a:t>
            </a:r>
          </a:p>
          <a:p>
            <a:pPr lvl="1"/>
            <a:r>
              <a:rPr lang="en-US" altLang="en-US" sz="2000"/>
              <a:t>Four levels of paging hierarchy</a:t>
            </a:r>
          </a:p>
          <a:p>
            <a:r>
              <a:rPr lang="en-US" altLang="en-US" sz="2200"/>
              <a:t>Can also use PAE (page address extension ) so virtual addresses are 48 bits and physical addresses are 52 bits (4096 terabytes)</a:t>
            </a:r>
          </a:p>
        </p:txBody>
      </p:sp>
      <p:pic>
        <p:nvPicPr>
          <p:cNvPr id="107524" name="Picture 2" descr="8_25.pdf">
            <a:extLst>
              <a:ext uri="{FF2B5EF4-FFF2-40B4-BE49-F238E27FC236}">
                <a16:creationId xmlns:a16="http://schemas.microsoft.com/office/drawing/2014/main" id="{CD309F99-84A9-6D43-8CB5-8A28C1568B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5897563"/>
            <a:ext cx="116459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FC42D1E9-2974-534C-81F3-3BE896F88A56}"/>
              </a:ext>
            </a:extLst>
          </p:cNvPr>
          <p:cNvSpPr>
            <a:spLocks noGrp="1" noChangeArrowheads="1"/>
          </p:cNvSpPr>
          <p:nvPr>
            <p:ph type="title"/>
          </p:nvPr>
        </p:nvSpPr>
        <p:spPr>
          <a:xfrm>
            <a:off x="1227138" y="369888"/>
            <a:ext cx="11803062" cy="768350"/>
          </a:xfrm>
        </p:spPr>
        <p:txBody>
          <a:bodyPr/>
          <a:lstStyle/>
          <a:p>
            <a:pPr eaLnBrk="1" hangingPunct="1"/>
            <a:r>
              <a:rPr lang="en-US" altLang="en-US"/>
              <a:t>Example: ARM Architecture</a:t>
            </a:r>
          </a:p>
        </p:txBody>
      </p:sp>
      <p:sp>
        <p:nvSpPr>
          <p:cNvPr id="109571" name="Rectangle 3">
            <a:extLst>
              <a:ext uri="{FF2B5EF4-FFF2-40B4-BE49-F238E27FC236}">
                <a16:creationId xmlns:a16="http://schemas.microsoft.com/office/drawing/2014/main" id="{D19A12D1-0276-994E-BDFF-FA2003D5CD67}"/>
              </a:ext>
            </a:extLst>
          </p:cNvPr>
          <p:cNvSpPr txBox="1">
            <a:spLocks noChangeArrowheads="1"/>
          </p:cNvSpPr>
          <p:nvPr/>
        </p:nvSpPr>
        <p:spPr bwMode="auto">
          <a:xfrm>
            <a:off x="809625" y="1528763"/>
            <a:ext cx="43275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88950" indent="-488950">
              <a:spcBef>
                <a:spcPct val="35000"/>
              </a:spcBef>
              <a:buClr>
                <a:srgbClr val="993300"/>
              </a:buClr>
              <a:buSzPct val="90000"/>
              <a:buFont typeface="Monotype Sorts" pitchFamily="2" charset="2"/>
              <a:buChar char="n"/>
              <a:defRPr kumimoji="1">
                <a:solidFill>
                  <a:schemeClr val="tx1"/>
                </a:solidFill>
                <a:latin typeface="Helvetica" pitchFamily="2" charset="0"/>
                <a:ea typeface="MS PGothic" panose="020B0600070205080204" pitchFamily="34" charset="-128"/>
              </a:defRPr>
            </a:lvl1pPr>
            <a:lvl2pPr marL="1060450" indent="-407988">
              <a:spcBef>
                <a:spcPct val="35000"/>
              </a:spcBef>
              <a:buClr>
                <a:srgbClr val="CC6600"/>
              </a:buClr>
              <a:buSzPct val="80000"/>
              <a:buFont typeface="Monotype Sorts" pitchFamily="2" charset="2"/>
              <a:buChar char="l"/>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r>
              <a:rPr lang="en-US" altLang="en-US" sz="2000"/>
              <a:t>Dominant mobile platform chip (Apple iOS and Google Android devices for example)</a:t>
            </a:r>
          </a:p>
          <a:p>
            <a:r>
              <a:rPr lang="en-US" altLang="en-US" sz="2000"/>
              <a:t>Modern, energy efficient, 32-bit CPU</a:t>
            </a:r>
          </a:p>
          <a:p>
            <a:r>
              <a:rPr lang="en-US" altLang="en-US" sz="2000"/>
              <a:t>4 KB and 16 KB pages</a:t>
            </a:r>
          </a:p>
          <a:p>
            <a:r>
              <a:rPr lang="en-US" altLang="en-US" sz="2000"/>
              <a:t>1 MB and 16 MB pages (termed </a:t>
            </a:r>
            <a:r>
              <a:rPr lang="en-US" altLang="en-US" sz="2000">
                <a:solidFill>
                  <a:srgbClr val="3366FF"/>
                </a:solidFill>
              </a:rPr>
              <a:t>sections</a:t>
            </a:r>
            <a:r>
              <a:rPr lang="en-US" altLang="en-US" sz="2000"/>
              <a:t>)</a:t>
            </a:r>
          </a:p>
          <a:p>
            <a:r>
              <a:rPr lang="en-US" altLang="en-US" sz="2000"/>
              <a:t>One-level paging for sections, two-level for smaller pages</a:t>
            </a:r>
          </a:p>
          <a:p>
            <a:r>
              <a:rPr lang="en-US" altLang="en-US" sz="2000"/>
              <a:t>Two levels of TLBs</a:t>
            </a:r>
          </a:p>
          <a:p>
            <a:pPr lvl="1"/>
            <a:r>
              <a:rPr lang="en-US" altLang="en-US"/>
              <a:t>Outer level has two micro TLBs (one data, one instruction)</a:t>
            </a:r>
          </a:p>
          <a:p>
            <a:pPr lvl="1"/>
            <a:r>
              <a:rPr lang="en-US" altLang="en-US"/>
              <a:t>Inner is single main TLB</a:t>
            </a:r>
          </a:p>
          <a:p>
            <a:pPr lvl="1"/>
            <a:r>
              <a:rPr lang="en-US" altLang="en-US"/>
              <a:t>First inner is checked, on miss outers are checked, and on miss page table walk performed by CPU</a:t>
            </a:r>
          </a:p>
          <a:p>
            <a:endParaRPr lang="en-US" altLang="en-US"/>
          </a:p>
        </p:txBody>
      </p:sp>
      <p:pic>
        <p:nvPicPr>
          <p:cNvPr id="109572" name="Picture 1" descr="8_26.pdf">
            <a:extLst>
              <a:ext uri="{FF2B5EF4-FFF2-40B4-BE49-F238E27FC236}">
                <a16:creationId xmlns:a16="http://schemas.microsoft.com/office/drawing/2014/main" id="{64B1F124-28FC-DD46-9D64-72FD94C1FA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9900" y="2117725"/>
            <a:ext cx="7754938"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C1E11AB-D6E1-0545-A410-49E946268EAD}"/>
              </a:ext>
            </a:extLst>
          </p:cNvPr>
          <p:cNvSpPr>
            <a:spLocks noGrp="1" noChangeArrowheads="1"/>
          </p:cNvSpPr>
          <p:nvPr>
            <p:ph type="ctrTitle"/>
          </p:nvPr>
        </p:nvSpPr>
        <p:spPr>
          <a:xfrm>
            <a:off x="1676400" y="1320800"/>
            <a:ext cx="10363200" cy="2520950"/>
          </a:xfrm>
        </p:spPr>
        <p:txBody>
          <a:bodyPr/>
          <a:lstStyle/>
          <a:p>
            <a:pPr eaLnBrk="1" hangingPunct="1"/>
            <a:r>
              <a:rPr lang="en-US" altLang="zh-CN"/>
              <a:t>End of Chapter 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80BB2C5-4819-4A41-9A50-0A49BDA04E55}"/>
              </a:ext>
            </a:extLst>
          </p:cNvPr>
          <p:cNvSpPr>
            <a:spLocks noGrp="1" noChangeArrowheads="1"/>
          </p:cNvSpPr>
          <p:nvPr>
            <p:ph type="title"/>
          </p:nvPr>
        </p:nvSpPr>
        <p:spPr>
          <a:xfrm>
            <a:off x="1690688" y="319088"/>
            <a:ext cx="11180762" cy="768350"/>
          </a:xfrm>
        </p:spPr>
        <p:txBody>
          <a:bodyPr/>
          <a:lstStyle/>
          <a:p>
            <a:pPr eaLnBrk="1" hangingPunct="1"/>
            <a:r>
              <a:rPr lang="en-US" altLang="en-US" sz="3000"/>
              <a:t>Per-process memory space </a:t>
            </a:r>
            <a:r>
              <a:rPr lang="en-US" altLang="zh-CN" sz="3000"/>
              <a:t>separated from each other</a:t>
            </a:r>
            <a:endParaRPr lang="en-US" altLang="en-US" sz="3000"/>
          </a:p>
        </p:txBody>
      </p:sp>
      <p:sp>
        <p:nvSpPr>
          <p:cNvPr id="15363" name="Rectangle 3">
            <a:extLst>
              <a:ext uri="{FF2B5EF4-FFF2-40B4-BE49-F238E27FC236}">
                <a16:creationId xmlns:a16="http://schemas.microsoft.com/office/drawing/2014/main" id="{E8233973-1714-8843-9672-9B1F51B21B12}"/>
              </a:ext>
            </a:extLst>
          </p:cNvPr>
          <p:cNvSpPr>
            <a:spLocks noGrp="1" noChangeArrowheads="1"/>
          </p:cNvSpPr>
          <p:nvPr>
            <p:ph type="body" idx="1"/>
          </p:nvPr>
        </p:nvSpPr>
        <p:spPr>
          <a:xfrm>
            <a:off x="623888" y="1289050"/>
            <a:ext cx="12114212" cy="2255838"/>
          </a:xfrm>
        </p:spPr>
        <p:txBody>
          <a:bodyPr/>
          <a:lstStyle/>
          <a:p>
            <a:r>
              <a:rPr lang="en-HK" altLang="en-US" sz="2200" dirty="0"/>
              <a:t>Separate per-process memory space protecting the processes from each other is fundamental to have multiple processes loaded in memory for concurrent execution – multiprogramming system</a:t>
            </a:r>
            <a:endParaRPr lang="en-US" altLang="en-US" sz="2200" dirty="0"/>
          </a:p>
          <a:p>
            <a:r>
              <a:rPr lang="en-US" altLang="en-US" sz="2200" dirty="0"/>
              <a:t>A pair of </a:t>
            </a:r>
            <a:r>
              <a:rPr lang="en-US" altLang="en-US" sz="2200" dirty="0">
                <a:solidFill>
                  <a:srgbClr val="FF0000"/>
                </a:solidFill>
              </a:rPr>
              <a:t>base</a:t>
            </a:r>
            <a:r>
              <a:rPr lang="en-US" altLang="en-US" sz="2200" dirty="0">
                <a:solidFill>
                  <a:srgbClr val="3366FF"/>
                </a:solidFill>
              </a:rPr>
              <a:t> </a:t>
            </a:r>
            <a:r>
              <a:rPr lang="en-US" altLang="en-US" sz="2200" dirty="0"/>
              <a:t>and</a:t>
            </a:r>
            <a:r>
              <a:rPr lang="en-US" altLang="en-US" sz="2200" b="1" dirty="0">
                <a:solidFill>
                  <a:srgbClr val="FF0000"/>
                </a:solidFill>
              </a:rPr>
              <a:t> </a:t>
            </a:r>
            <a:r>
              <a:rPr lang="en-US" altLang="en-US" sz="2200" dirty="0">
                <a:solidFill>
                  <a:srgbClr val="FF0000"/>
                </a:solidFill>
              </a:rPr>
              <a:t>limit registers </a:t>
            </a:r>
            <a:r>
              <a:rPr lang="en-US" altLang="en-US" sz="2200" dirty="0"/>
              <a:t>define the </a:t>
            </a:r>
            <a:r>
              <a:rPr lang="en-US" altLang="zh-CN" sz="2200" dirty="0"/>
              <a:t>legal range of a process </a:t>
            </a:r>
            <a:r>
              <a:rPr lang="en-US" altLang="en-US" sz="2200" dirty="0"/>
              <a:t>address space </a:t>
            </a:r>
          </a:p>
          <a:p>
            <a:pPr lvl="1"/>
            <a:r>
              <a:rPr lang="en-HK" altLang="en-US" sz="2000" dirty="0"/>
              <a:t>For example, if the base register holds 300040 and the limit register is 120900, then the program can legally access all addresses from 300040 through 420939 (inclusive)</a:t>
            </a:r>
            <a:endParaRPr lang="en-US" altLang="en-US" sz="2000" dirty="0"/>
          </a:p>
        </p:txBody>
      </p:sp>
      <p:pic>
        <p:nvPicPr>
          <p:cNvPr id="15364" name="Picture 5">
            <a:extLst>
              <a:ext uri="{FF2B5EF4-FFF2-40B4-BE49-F238E27FC236}">
                <a16:creationId xmlns:a16="http://schemas.microsoft.com/office/drawing/2014/main" id="{6BFEF334-4D89-104D-8457-65ED53AAB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488" y="3811288"/>
            <a:ext cx="4711700"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7C27503B-4AEC-774E-99B9-CA76E3B5D988}"/>
              </a:ext>
            </a:extLst>
          </p:cNvPr>
          <p:cNvSpPr>
            <a:spLocks noGrp="1" noChangeArrowheads="1"/>
          </p:cNvSpPr>
          <p:nvPr>
            <p:ph type="title"/>
          </p:nvPr>
        </p:nvSpPr>
        <p:spPr>
          <a:xfrm>
            <a:off x="2017713" y="204788"/>
            <a:ext cx="10326687" cy="768350"/>
          </a:xfrm>
        </p:spPr>
        <p:txBody>
          <a:bodyPr/>
          <a:lstStyle/>
          <a:p>
            <a:r>
              <a:rPr lang="en-US" altLang="en-US" dirty="0"/>
              <a:t>Hardware Address Protection</a:t>
            </a:r>
          </a:p>
        </p:txBody>
      </p:sp>
      <p:pic>
        <p:nvPicPr>
          <p:cNvPr id="17411" name="Content Placeholder 4" descr="8.02.pdf">
            <a:extLst>
              <a:ext uri="{FF2B5EF4-FFF2-40B4-BE49-F238E27FC236}">
                <a16:creationId xmlns:a16="http://schemas.microsoft.com/office/drawing/2014/main" id="{4600982A-67F2-1F45-A5F1-FFEDBE7F2B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790" b="-12790"/>
          <a:stretch>
            <a:fillRect/>
          </a:stretch>
        </p:blipFill>
        <p:spPr>
          <a:xfrm>
            <a:off x="2270125" y="3835400"/>
            <a:ext cx="8205788" cy="4518025"/>
          </a:xfrm>
        </p:spPr>
      </p:pic>
      <p:sp>
        <p:nvSpPr>
          <p:cNvPr id="4" name="Rectangle 3">
            <a:extLst>
              <a:ext uri="{FF2B5EF4-FFF2-40B4-BE49-F238E27FC236}">
                <a16:creationId xmlns:a16="http://schemas.microsoft.com/office/drawing/2014/main" id="{213BBE46-C4A7-1B4D-8D43-97113D700FA7}"/>
              </a:ext>
            </a:extLst>
          </p:cNvPr>
          <p:cNvSpPr txBox="1">
            <a:spLocks noChangeArrowheads="1"/>
          </p:cNvSpPr>
          <p:nvPr/>
        </p:nvSpPr>
        <p:spPr bwMode="auto">
          <a:xfrm>
            <a:off x="623888" y="1289050"/>
            <a:ext cx="12114212" cy="2468563"/>
          </a:xfrm>
          <a:prstGeom prst="rect">
            <a:avLst/>
          </a:prstGeom>
          <a:noFill/>
          <a:ln>
            <a:noFill/>
          </a:ln>
        </p:spPr>
        <p:txBody>
          <a:bodyPr lIns="130622" tIns="65311" rIns="130622" bIns="65311"/>
          <a:lstStyle>
            <a:lvl1pPr marL="488950" indent="-48895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anose="020B0600070205080204" pitchFamily="34"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anose="020B0600070205080204" pitchFamily="34" charset="-128"/>
              </a:defRPr>
            </a:lvl2pPr>
            <a:lvl3pPr marL="1550988" indent="-325438"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HK" altLang="en-US" sz="2200" kern="0" dirty="0"/>
              <a:t>Protection of memory space is accomplished by having CPU compare every address generated in user mode with these two registers</a:t>
            </a:r>
          </a:p>
          <a:p>
            <a:pPr>
              <a:defRPr/>
            </a:pPr>
            <a:r>
              <a:rPr lang="en-HK" altLang="en-US" sz="2200" kern="0" dirty="0"/>
              <a:t>The </a:t>
            </a:r>
            <a:r>
              <a:rPr lang="en-HK" altLang="en-US" sz="2200" kern="0" dirty="0">
                <a:solidFill>
                  <a:srgbClr val="FF0000"/>
                </a:solidFill>
              </a:rPr>
              <a:t>base</a:t>
            </a:r>
            <a:r>
              <a:rPr lang="en-HK" altLang="en-US" sz="2200" kern="0" dirty="0"/>
              <a:t> and </a:t>
            </a:r>
            <a:r>
              <a:rPr lang="en-HK" altLang="en-US" sz="2200" kern="0" dirty="0">
                <a:solidFill>
                  <a:srgbClr val="FF0000"/>
                </a:solidFill>
              </a:rPr>
              <a:t>limit</a:t>
            </a:r>
            <a:r>
              <a:rPr lang="en-HK" altLang="en-US" sz="2200" kern="0" dirty="0"/>
              <a:t> registers can be loaded only by the operating system, which uses a special privileged instruction (executed only in the kernel mode)</a:t>
            </a:r>
          </a:p>
          <a:p>
            <a:pPr>
              <a:defRPr/>
            </a:pPr>
            <a:r>
              <a:rPr lang="en-HK" altLang="en-US" sz="2200" kern="0" dirty="0"/>
              <a:t>The operating system, executing in kernel mode, however, is given unrestricted access to both operating-system memory and users' memory</a:t>
            </a:r>
          </a:p>
          <a:p>
            <a:pPr>
              <a:defRPr/>
            </a:pPr>
            <a:endParaRPr lang="en-HK" altLang="en-US" sz="2200" kern="0" dirty="0"/>
          </a:p>
          <a:p>
            <a:pPr>
              <a:defRPr/>
            </a:pPr>
            <a:endParaRPr lang="en-HK" altLang="en-US" sz="2200" kern="0" dirty="0"/>
          </a:p>
          <a:p>
            <a:pPr>
              <a:defRPr/>
            </a:pPr>
            <a:endParaRPr lang="en-US" altLang="en-US" sz="2200" kern="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6A59108-0474-0949-9F45-DDB5A9F5B65A}"/>
              </a:ext>
            </a:extLst>
          </p:cNvPr>
          <p:cNvSpPr>
            <a:spLocks noGrp="1" noChangeArrowheads="1"/>
          </p:cNvSpPr>
          <p:nvPr>
            <p:ph type="title"/>
          </p:nvPr>
        </p:nvSpPr>
        <p:spPr/>
        <p:txBody>
          <a:bodyPr/>
          <a:lstStyle/>
          <a:p>
            <a:r>
              <a:rPr lang="en-US" altLang="en-US"/>
              <a:t>Address Binding</a:t>
            </a:r>
          </a:p>
        </p:txBody>
      </p:sp>
      <p:sp>
        <p:nvSpPr>
          <p:cNvPr id="15363" name="Content Placeholder 2">
            <a:extLst>
              <a:ext uri="{FF2B5EF4-FFF2-40B4-BE49-F238E27FC236}">
                <a16:creationId xmlns:a16="http://schemas.microsoft.com/office/drawing/2014/main" id="{3F069B12-C4B8-3A4E-B3D8-680A22F30BA3}"/>
              </a:ext>
            </a:extLst>
          </p:cNvPr>
          <p:cNvSpPr>
            <a:spLocks noGrp="1" noChangeArrowheads="1"/>
          </p:cNvSpPr>
          <p:nvPr>
            <p:ph idx="1"/>
          </p:nvPr>
        </p:nvSpPr>
        <p:spPr>
          <a:xfrm>
            <a:off x="685800" y="1389063"/>
            <a:ext cx="12115800" cy="6537325"/>
          </a:xfrm>
        </p:spPr>
        <p:txBody>
          <a:bodyPr/>
          <a:lstStyle/>
          <a:p>
            <a:pPr>
              <a:buFont typeface="Monotype Sorts" pitchFamily="-84" charset="2"/>
              <a:buChar char="n"/>
              <a:defRPr/>
            </a:pPr>
            <a:r>
              <a:rPr lang="en-US" altLang="zh-CN" sz="2200" dirty="0">
                <a:latin typeface="+mn-ea"/>
                <a:ea typeface="+mn-ea"/>
              </a:rPr>
              <a:t>Usually, a program resides on a disk as a binary executable file, which must be brought into memory and placed within a process (part of its address space) for it to run</a:t>
            </a:r>
          </a:p>
          <a:p>
            <a:pPr>
              <a:buFont typeface="Monotype Sorts" pitchFamily="-84" charset="2"/>
              <a:buChar char="n"/>
              <a:defRPr/>
            </a:pPr>
            <a:r>
              <a:rPr lang="en-HK" altLang="zh-CN" sz="2200" dirty="0">
                <a:latin typeface="+mn-ea"/>
                <a:ea typeface="+mn-ea"/>
              </a:rPr>
              <a:t>Most systems allow a user process to reside in any part of the physical memory. Although the computer may start at 00000, the first address of a user process need not be 00000</a:t>
            </a:r>
            <a:endParaRPr lang="en-US" altLang="en-US" sz="2200" dirty="0">
              <a:latin typeface="+mn-ea"/>
              <a:ea typeface="+mn-ea"/>
            </a:endParaRPr>
          </a:p>
          <a:p>
            <a:pPr>
              <a:buFont typeface="Monotype Sorts" pitchFamily="-84" charset="2"/>
              <a:buChar char="n"/>
              <a:defRPr/>
            </a:pPr>
            <a:r>
              <a:rPr kumimoji="0" lang="en-HK" altLang="en-US" sz="2200" dirty="0">
                <a:latin typeface="+mn-ea"/>
                <a:ea typeface="+mn-ea"/>
              </a:rPr>
              <a:t>A user program goes through several steps - some of which may be optional before being executed. Addresses may be represented in different ways during these step: </a:t>
            </a:r>
            <a:endParaRPr kumimoji="0" lang="en-US" altLang="ja-JP" sz="2200" dirty="0">
              <a:latin typeface="+mn-ea"/>
              <a:ea typeface="+mn-ea"/>
            </a:endParaRPr>
          </a:p>
          <a:p>
            <a:pPr lvl="1">
              <a:buFont typeface="Monotype Sorts" pitchFamily="-84" charset="2"/>
              <a:buChar char="l"/>
              <a:defRPr/>
            </a:pPr>
            <a:r>
              <a:rPr kumimoji="0" lang="en-US" altLang="en-US" sz="2200" dirty="0">
                <a:latin typeface="+mn-ea"/>
                <a:ea typeface="+mn-ea"/>
              </a:rPr>
              <a:t>Source code addresses usually symbolic – the variable </a:t>
            </a:r>
            <a:r>
              <a:rPr kumimoji="0" lang="en-US" altLang="en-US" sz="2200" dirty="0">
                <a:latin typeface="+mn-ea"/>
                <a:ea typeface="+mn-ea"/>
                <a:cs typeface="Calibri" panose="020F0502020204030204" pitchFamily="34" charset="0"/>
              </a:rPr>
              <a:t>count</a:t>
            </a:r>
          </a:p>
          <a:p>
            <a:pPr lvl="1">
              <a:buFont typeface="Monotype Sorts" pitchFamily="-84" charset="2"/>
              <a:buChar char="l"/>
              <a:defRPr/>
            </a:pPr>
            <a:r>
              <a:rPr kumimoji="0" lang="en-HK" altLang="en-US" sz="2200" dirty="0">
                <a:latin typeface="+mn-ea"/>
                <a:ea typeface="+mn-ea"/>
              </a:rPr>
              <a:t>A compiler typically </a:t>
            </a:r>
            <a:r>
              <a:rPr kumimoji="0" lang="en-US" altLang="en-US" sz="2200" dirty="0">
                <a:solidFill>
                  <a:srgbClr val="FF0000"/>
                </a:solidFill>
                <a:latin typeface="+mn-ea"/>
              </a:rPr>
              <a:t>binds</a:t>
            </a:r>
            <a:r>
              <a:rPr kumimoji="0" lang="en-HK" altLang="en-US" sz="2200" b="1" dirty="0">
                <a:solidFill>
                  <a:srgbClr val="0000FF"/>
                </a:solidFill>
                <a:latin typeface="+mn-ea"/>
                <a:ea typeface="+mn-ea"/>
              </a:rPr>
              <a:t> </a:t>
            </a:r>
            <a:r>
              <a:rPr kumimoji="0" lang="en-HK" altLang="en-US" sz="2200" dirty="0">
                <a:latin typeface="+mn-ea"/>
                <a:ea typeface="+mn-ea"/>
              </a:rPr>
              <a:t>these symbolic addresses to relocatable addresses, such as </a:t>
            </a:r>
            <a:r>
              <a:rPr kumimoji="0" lang="ja-JP" altLang="en-US" sz="2200" dirty="0">
                <a:latin typeface="+mn-ea"/>
                <a:ea typeface="+mn-ea"/>
              </a:rPr>
              <a:t>“</a:t>
            </a:r>
            <a:r>
              <a:rPr kumimoji="0" lang="en-US" altLang="ja-JP" sz="2200" dirty="0">
                <a:latin typeface="+mn-ea"/>
                <a:ea typeface="+mn-ea"/>
              </a:rPr>
              <a:t>14 bytes from beginning of this module</a:t>
            </a:r>
            <a:r>
              <a:rPr kumimoji="0" lang="ja-JP" altLang="en-US" sz="2200" dirty="0">
                <a:latin typeface="+mn-ea"/>
                <a:ea typeface="+mn-ea"/>
              </a:rPr>
              <a:t>”</a:t>
            </a:r>
            <a:endParaRPr kumimoji="0" lang="en-US" altLang="ja-JP" sz="2200" dirty="0">
              <a:latin typeface="+mn-ea"/>
              <a:ea typeface="+mn-ea"/>
            </a:endParaRPr>
          </a:p>
          <a:p>
            <a:pPr lvl="1">
              <a:buFont typeface="Monotype Sorts" pitchFamily="-84" charset="2"/>
              <a:buChar char="l"/>
              <a:defRPr/>
            </a:pPr>
            <a:r>
              <a:rPr kumimoji="0" lang="en-US" altLang="en-US" sz="2200" dirty="0">
                <a:latin typeface="+mn-ea"/>
                <a:ea typeface="+mn-ea"/>
              </a:rPr>
              <a:t>Linker or loader in turn binds the relocatable addresses to absolute addresses, i.e. 74014</a:t>
            </a:r>
          </a:p>
          <a:p>
            <a:pPr lvl="1">
              <a:buFont typeface="Monotype Sorts" pitchFamily="-84" charset="2"/>
              <a:buChar char="l"/>
              <a:defRPr/>
            </a:pPr>
            <a:r>
              <a:rPr kumimoji="0" lang="en-US" altLang="en-US" sz="2200" dirty="0">
                <a:latin typeface="+mn-ea"/>
                <a:ea typeface="+mn-ea"/>
              </a:rPr>
              <a:t>Each binding is essentially a mapping from one address space to another</a:t>
            </a:r>
          </a:p>
          <a:p>
            <a:pPr>
              <a:buFont typeface="Monotype Sorts" pitchFamily="-84" charset="2"/>
              <a:buNone/>
              <a:defRPr/>
            </a:pPr>
            <a:endParaRPr kumimoji="0" lang="en-US" altLang="en-US" dirty="0">
              <a:latin typeface="+mn-ea"/>
              <a:ea typeface="+mn-ea"/>
            </a:endParaRPr>
          </a:p>
          <a:p>
            <a:pPr lvl="1">
              <a:buFont typeface="Monotype Sorts" pitchFamily="-84" charset="2"/>
              <a:buChar char="l"/>
              <a:defRPr/>
            </a:pPr>
            <a:endParaRPr kumimoji="0"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D0CE82B-3D64-084F-A221-830A612496D3}"/>
              </a:ext>
            </a:extLst>
          </p:cNvPr>
          <p:cNvSpPr>
            <a:spLocks noGrp="1" noChangeArrowheads="1"/>
          </p:cNvSpPr>
          <p:nvPr>
            <p:ph type="title"/>
          </p:nvPr>
        </p:nvSpPr>
        <p:spPr/>
        <p:txBody>
          <a:bodyPr/>
          <a:lstStyle/>
          <a:p>
            <a:pPr>
              <a:defRPr/>
            </a:pPr>
            <a:r>
              <a:rPr lang="en-US" altLang="zh-CN" sz="3733">
                <a:ea typeface="宋体" panose="02010600030101010101" pitchFamily="2" charset="-122"/>
              </a:rPr>
              <a:t>Multistep Processing of a User Program </a:t>
            </a:r>
          </a:p>
        </p:txBody>
      </p:sp>
      <p:pic>
        <p:nvPicPr>
          <p:cNvPr id="19459" name="Picture 4">
            <a:extLst>
              <a:ext uri="{FF2B5EF4-FFF2-40B4-BE49-F238E27FC236}">
                <a16:creationId xmlns:a16="http://schemas.microsoft.com/office/drawing/2014/main" id="{F58DDDE4-3B16-C045-92E5-4641A527A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183" t="1004" r="30392" b="658"/>
          <a:stretch>
            <a:fillRect/>
          </a:stretch>
        </p:blipFill>
        <p:spPr bwMode="auto">
          <a:xfrm>
            <a:off x="8418513" y="1387475"/>
            <a:ext cx="4006850" cy="68643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 Box 5">
            <a:extLst>
              <a:ext uri="{FF2B5EF4-FFF2-40B4-BE49-F238E27FC236}">
                <a16:creationId xmlns:a16="http://schemas.microsoft.com/office/drawing/2014/main" id="{39871667-5675-3146-8D74-6C3DA9873549}"/>
              </a:ext>
            </a:extLst>
          </p:cNvPr>
          <p:cNvSpPr txBox="1">
            <a:spLocks noChangeArrowheads="1"/>
          </p:cNvSpPr>
          <p:nvPr/>
        </p:nvSpPr>
        <p:spPr bwMode="auto">
          <a:xfrm>
            <a:off x="738188" y="1509713"/>
            <a:ext cx="7551737" cy="769937"/>
          </a:xfrm>
          <a:prstGeom prst="rect">
            <a:avLst/>
          </a:prstGeom>
          <a:noFill/>
          <a:ln>
            <a:noFill/>
          </a:ln>
          <a:effectLst/>
        </p:spPr>
        <p:txBody>
          <a:bodyPr anchor="ctr">
            <a:spAutoFit/>
          </a:bodyPr>
          <a:lstStyle/>
          <a:p>
            <a:pPr>
              <a:spcBef>
                <a:spcPct val="50000"/>
              </a:spcBef>
              <a:defRPr/>
            </a:pPr>
            <a:r>
              <a:rPr lang="en-US" altLang="zh-CN" sz="2200" dirty="0">
                <a:latin typeface="+mn-lt"/>
                <a:ea typeface="宋体" charset="-122"/>
              </a:rPr>
              <a:t>Address binding of instructions and data to memory addresses can happen in three different stages</a:t>
            </a:r>
          </a:p>
        </p:txBody>
      </p:sp>
      <p:sp>
        <p:nvSpPr>
          <p:cNvPr id="20485" name="Rectangle 6">
            <a:extLst>
              <a:ext uri="{FF2B5EF4-FFF2-40B4-BE49-F238E27FC236}">
                <a16:creationId xmlns:a16="http://schemas.microsoft.com/office/drawing/2014/main" id="{87E422DC-F9A3-464A-93C2-6F387C61B726}"/>
              </a:ext>
            </a:extLst>
          </p:cNvPr>
          <p:cNvSpPr>
            <a:spLocks noChangeArrowheads="1"/>
          </p:cNvSpPr>
          <p:nvPr/>
        </p:nvSpPr>
        <p:spPr bwMode="auto">
          <a:xfrm>
            <a:off x="788988" y="2559050"/>
            <a:ext cx="6986587" cy="5434013"/>
          </a:xfrm>
          <a:prstGeom prst="rect">
            <a:avLst/>
          </a:prstGeom>
          <a:noFill/>
          <a:ln>
            <a:noFill/>
          </a:ln>
        </p:spPr>
        <p:txBody>
          <a:bodyPr/>
          <a:lstStyle>
            <a:lvl1pPr marL="342900" indent="-342900">
              <a:spcBef>
                <a:spcPct val="35000"/>
              </a:spcBef>
              <a:buClr>
                <a:srgbClr val="993300"/>
              </a:buClr>
              <a:buSzPct val="90000"/>
              <a:buFont typeface="Monotype Sorts"/>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rgbClr val="CC6600"/>
              </a:buClr>
              <a:buSzPct val="80000"/>
              <a:buFont typeface="Monotype Sorts"/>
              <a:buChar char="l"/>
              <a:defRPr kumimoji="1">
                <a:solidFill>
                  <a:schemeClr val="tx1"/>
                </a:solidFill>
                <a:latin typeface="Helvetica" panose="020B0604020202020204" pitchFamily="34" charset="0"/>
                <a:ea typeface="ＭＳ Ｐゴシック"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anose="020B0604020202020204" pitchFamily="34" charset="0"/>
                <a:ea typeface="ＭＳ Ｐゴシック"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defRPr/>
            </a:pPr>
            <a:r>
              <a:rPr lang="en-US" altLang="zh-CN" sz="2000" b="1" dirty="0">
                <a:solidFill>
                  <a:srgbClr val="FF0000"/>
                </a:solidFill>
                <a:ea typeface="宋体" panose="02010600030101010101" pitchFamily="2" charset="-122"/>
              </a:rPr>
              <a:t>Compile time</a:t>
            </a:r>
            <a:r>
              <a:rPr lang="en-US" altLang="zh-CN" sz="2000" dirty="0">
                <a:ea typeface="宋体" panose="02010600030101010101" pitchFamily="2" charset="-122"/>
              </a:rPr>
              <a:t>:  If memory location is known a priori, </a:t>
            </a:r>
            <a:r>
              <a:rPr lang="en-US" altLang="zh-CN" sz="2000" dirty="0">
                <a:solidFill>
                  <a:srgbClr val="3366FF"/>
                </a:solidFill>
                <a:ea typeface="宋体" panose="02010600030101010101" pitchFamily="2" charset="-122"/>
              </a:rPr>
              <a:t>absolute code </a:t>
            </a:r>
            <a:r>
              <a:rPr lang="en-US" altLang="zh-CN" sz="2000" dirty="0">
                <a:ea typeface="宋体" panose="02010600030101010101" pitchFamily="2" charset="-122"/>
              </a:rPr>
              <a:t>can be generated; must recompile code if starting location changes (e.g., “</a:t>
            </a:r>
            <a:r>
              <a:rPr lang="en-US" altLang="zh-CN" sz="2000" dirty="0" err="1">
                <a:ea typeface="宋体" panose="02010600030101010101" pitchFamily="2" charset="-122"/>
              </a:rPr>
              <a:t>gcc</a:t>
            </a:r>
            <a:r>
              <a:rPr lang="en-US" altLang="zh-CN" sz="2000" dirty="0">
                <a:ea typeface="宋体" panose="02010600030101010101" pitchFamily="2" charset="-122"/>
              </a:rPr>
              <a:t>”). MS-DOS uses this</a:t>
            </a:r>
          </a:p>
          <a:p>
            <a:pPr marL="0" indent="0">
              <a:buFont typeface="Monotype Sorts"/>
              <a:buNone/>
              <a:defRPr/>
            </a:pPr>
            <a:endParaRPr lang="en-US" altLang="zh-CN" sz="1600" dirty="0">
              <a:ea typeface="宋体" panose="02010600030101010101" pitchFamily="2" charset="-122"/>
            </a:endParaRPr>
          </a:p>
          <a:p>
            <a:pPr>
              <a:defRPr/>
            </a:pPr>
            <a:r>
              <a:rPr lang="en-US" altLang="zh-CN" sz="2000" b="1" dirty="0">
                <a:solidFill>
                  <a:srgbClr val="FF0000"/>
                </a:solidFill>
                <a:ea typeface="宋体" panose="02010600030101010101" pitchFamily="2" charset="-122"/>
              </a:rPr>
              <a:t>Link </a:t>
            </a:r>
            <a:r>
              <a:rPr lang="en-US" altLang="zh-CN" sz="2000" b="1" dirty="0">
                <a:ea typeface="宋体" panose="02010600030101010101" pitchFamily="2" charset="-122"/>
              </a:rPr>
              <a:t>or</a:t>
            </a:r>
            <a:r>
              <a:rPr lang="en-US" altLang="zh-CN" sz="2000" b="1" dirty="0">
                <a:solidFill>
                  <a:srgbClr val="FF0000"/>
                </a:solidFill>
                <a:ea typeface="宋体" panose="02010600030101010101" pitchFamily="2" charset="-122"/>
              </a:rPr>
              <a:t> Load time</a:t>
            </a:r>
            <a:r>
              <a:rPr lang="en-US" altLang="zh-CN" sz="2000" dirty="0">
                <a:ea typeface="宋体" panose="02010600030101010101" pitchFamily="2" charset="-122"/>
              </a:rPr>
              <a:t>:  Compiler must generate</a:t>
            </a:r>
            <a:r>
              <a:rPr lang="en-US" altLang="zh-CN" sz="2000" dirty="0">
                <a:solidFill>
                  <a:srgbClr val="3366FF"/>
                </a:solidFill>
                <a:ea typeface="宋体" panose="02010600030101010101" pitchFamily="2" charset="-122"/>
              </a:rPr>
              <a:t> relocatable code </a:t>
            </a:r>
            <a:r>
              <a:rPr lang="en-US" altLang="zh-CN" sz="2000" dirty="0">
                <a:ea typeface="宋体" panose="02010600030101010101" pitchFamily="2" charset="-122"/>
              </a:rPr>
              <a:t>if memory location is not known at compile time (</a:t>
            </a:r>
            <a:r>
              <a:rPr lang="en-US" altLang="zh-CN" sz="2000" dirty="0" err="1">
                <a:ea typeface="宋体" panose="02010600030101010101" pitchFamily="2" charset="-122"/>
              </a:rPr>
              <a:t>e.g</a:t>
            </a:r>
            <a:r>
              <a:rPr lang="en-US" altLang="zh-CN" sz="2000" dirty="0">
                <a:ea typeface="宋体" panose="02010600030101010101" pitchFamily="2" charset="-122"/>
              </a:rPr>
              <a:t>, Unix “</a:t>
            </a:r>
            <a:r>
              <a:rPr lang="en-US" altLang="zh-CN" sz="2000" dirty="0" err="1">
                <a:ea typeface="宋体" panose="02010600030101010101" pitchFamily="2" charset="-122"/>
              </a:rPr>
              <a:t>ld</a:t>
            </a:r>
            <a:r>
              <a:rPr lang="en-US" altLang="zh-CN" sz="2000" dirty="0">
                <a:ea typeface="宋体" panose="02010600030101010101" pitchFamily="2" charset="-122"/>
              </a:rPr>
              <a:t>” does link). The binding is delayed until load time. If the starting address changes, </a:t>
            </a:r>
            <a:r>
              <a:rPr lang="en-US" altLang="en-US" sz="2000" dirty="0">
                <a:ea typeface="宋体" panose="02010600030101010101" pitchFamily="2" charset="-122"/>
              </a:rPr>
              <a:t>we need only reload the user code to incorporate this changed value</a:t>
            </a:r>
            <a:r>
              <a:rPr lang="en-US" altLang="zh-CN" sz="2000" dirty="0">
                <a:ea typeface="宋体" panose="02010600030101010101" pitchFamily="2" charset="-122"/>
              </a:rPr>
              <a:t> </a:t>
            </a:r>
          </a:p>
          <a:p>
            <a:pPr marL="0" indent="0">
              <a:buFont typeface="Monotype Sorts"/>
              <a:buNone/>
              <a:defRPr/>
            </a:pPr>
            <a:endParaRPr lang="en-US" altLang="zh-CN" sz="1600" dirty="0">
              <a:ea typeface="宋体" panose="02010600030101010101" pitchFamily="2" charset="-122"/>
            </a:endParaRPr>
          </a:p>
          <a:p>
            <a:pPr>
              <a:defRPr/>
            </a:pPr>
            <a:r>
              <a:rPr lang="en-US" altLang="zh-CN" sz="2000" b="1" dirty="0">
                <a:solidFill>
                  <a:srgbClr val="FF0000"/>
                </a:solidFill>
                <a:ea typeface="宋体" panose="02010600030101010101" pitchFamily="2" charset="-122"/>
              </a:rPr>
              <a:t>Execution time</a:t>
            </a:r>
            <a:r>
              <a:rPr lang="en-US" altLang="zh-CN" sz="2000" dirty="0">
                <a:ea typeface="宋体" panose="02010600030101010101" pitchFamily="2" charset="-122"/>
              </a:rPr>
              <a:t>:  Binding delayed until run time if the process can be moved during its execution from one memory segment to another. This needs hardware and operating system support for address maps (e.g., </a:t>
            </a:r>
            <a:r>
              <a:rPr lang="en-US" altLang="zh-CN" sz="2000" dirty="0">
                <a:solidFill>
                  <a:srgbClr val="3366FF"/>
                </a:solidFill>
                <a:ea typeface="宋体" panose="02010600030101010101" pitchFamily="2" charset="-122"/>
              </a:rPr>
              <a:t>base</a:t>
            </a:r>
            <a:r>
              <a:rPr lang="en-US" altLang="zh-CN" sz="2000" dirty="0">
                <a:ea typeface="宋体" panose="02010600030101010101" pitchFamily="2" charset="-122"/>
              </a:rPr>
              <a:t> and </a:t>
            </a:r>
            <a:r>
              <a:rPr lang="en-US" altLang="zh-CN" sz="2000" dirty="0">
                <a:solidFill>
                  <a:srgbClr val="3366FF"/>
                </a:solidFill>
                <a:ea typeface="宋体" panose="02010600030101010101" pitchFamily="2" charset="-122"/>
              </a:rPr>
              <a:t>limit registers</a:t>
            </a:r>
            <a:r>
              <a:rPr lang="en-US" altLang="zh-CN" sz="2000" dirty="0">
                <a:ea typeface="宋体" panose="02010600030101010101" pitchFamily="2" charset="-122"/>
              </a:rPr>
              <a:t>), e.g., dynamic libs. Most general-purpose operating systems use this method.</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14387</TotalTime>
  <Words>5040</Words>
  <Application>Microsoft Office PowerPoint</Application>
  <PresentationFormat>Custom</PresentationFormat>
  <Paragraphs>552</Paragraphs>
  <Slides>57</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Monotype Sorts</vt:lpstr>
      <vt:lpstr>Arial</vt:lpstr>
      <vt:lpstr>Calibri</vt:lpstr>
      <vt:lpstr>Helvetica</vt:lpstr>
      <vt:lpstr>Times New Roman</vt:lpstr>
      <vt:lpstr>Verdana</vt:lpstr>
      <vt:lpstr>Webdings</vt:lpstr>
      <vt:lpstr>os-8</vt:lpstr>
      <vt:lpstr>Chapter 9:  Main Memory</vt:lpstr>
      <vt:lpstr>Chapter 9:  Memory Management Strategies</vt:lpstr>
      <vt:lpstr>Objectives</vt:lpstr>
      <vt:lpstr>Background</vt:lpstr>
      <vt:lpstr>Background (Cont.)</vt:lpstr>
      <vt:lpstr>Per-process memory space separated from each other</vt:lpstr>
      <vt:lpstr>Hardware Address Protection</vt:lpstr>
      <vt:lpstr>Address Binding</vt:lpstr>
      <vt:lpstr>Multistep Processing of a User Program </vt:lpstr>
      <vt:lpstr>Address Translation and Protection</vt:lpstr>
      <vt:lpstr>Logical vs. Physical Address Space</vt:lpstr>
      <vt:lpstr>Memory-Management Unit (MMU)</vt:lpstr>
      <vt:lpstr>Contiguous Allocation</vt:lpstr>
      <vt:lpstr>Hardware Support for Relocation and Limit Registers</vt:lpstr>
      <vt:lpstr>Contiguous Allocation (Cont.)</vt:lpstr>
      <vt:lpstr>Dynamic Storage-Allocation Problem</vt:lpstr>
      <vt:lpstr>Fragmentation</vt:lpstr>
      <vt:lpstr>Fragmentation (Cont.)</vt:lpstr>
      <vt:lpstr>Segmentation- User View</vt:lpstr>
      <vt:lpstr>Segmentation: Logical vs. Physical</vt:lpstr>
      <vt:lpstr>Segmentation Architecture </vt:lpstr>
      <vt:lpstr>Segmentation Architecture (Cont.)</vt:lpstr>
      <vt:lpstr>Example of Segmentation</vt:lpstr>
      <vt:lpstr>Sharing of Segments</vt:lpstr>
      <vt:lpstr>Summary - Segmentation</vt:lpstr>
      <vt:lpstr>Paging</vt:lpstr>
      <vt:lpstr>Address Translation Scheme</vt:lpstr>
      <vt:lpstr>Example of Paging Scheme</vt:lpstr>
      <vt:lpstr>Paging Hardware</vt:lpstr>
      <vt:lpstr>Paging Model of Logical and Physical Memory</vt:lpstr>
      <vt:lpstr>Paging Example</vt:lpstr>
      <vt:lpstr>Paging (Cont.)</vt:lpstr>
      <vt:lpstr>Free Frames</vt:lpstr>
      <vt:lpstr>Implementation of Page Table</vt:lpstr>
      <vt:lpstr>Associative Memory</vt:lpstr>
      <vt:lpstr>Paging Hardware With TLB</vt:lpstr>
      <vt:lpstr>Effective Access Time</vt:lpstr>
      <vt:lpstr>Memory Protection</vt:lpstr>
      <vt:lpstr>Valid (v) or Invalid (i) Bit In A Page Table</vt:lpstr>
      <vt:lpstr>Shared Pages</vt:lpstr>
      <vt:lpstr>An Example: Intelx86 Page Table Entry</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Example: The Intel 32 and 64-bit Architectures</vt:lpstr>
      <vt:lpstr>Example: The Intel IA-32 Architecture</vt:lpstr>
      <vt:lpstr>Intel IA-32 Segmentation</vt:lpstr>
      <vt:lpstr>Intel IA-32 Segmentation</vt:lpstr>
      <vt:lpstr>Intel IA-32 Paging Architecture</vt:lpstr>
      <vt:lpstr>Intel x86-64</vt:lpstr>
      <vt:lpstr>Example: ARM Architecture</vt:lpstr>
      <vt:lpstr>End of Chapter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9.01</dc:title>
  <dc:creator>Marilyn Turnamian</dc:creator>
  <cp:lastModifiedBy>drlibo@gmail.com</cp:lastModifiedBy>
  <cp:revision>428</cp:revision>
  <cp:lastPrinted>2021-03-23T05:12:02Z</cp:lastPrinted>
  <dcterms:created xsi:type="dcterms:W3CDTF">2011-03-02T21:07:33Z</dcterms:created>
  <dcterms:modified xsi:type="dcterms:W3CDTF">2022-03-28T08:35:04Z</dcterms:modified>
</cp:coreProperties>
</file>